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1"/>
  </p:notesMasterIdLst>
  <p:sldIdLst>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3" r:id="rId16"/>
    <p:sldId id="274" r:id="rId17"/>
    <p:sldId id="275" r:id="rId18"/>
    <p:sldId id="276" r:id="rId19"/>
    <p:sldId id="277" r:id="rId20"/>
    <p:sldId id="278" r:id="rId21"/>
    <p:sldId id="311"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9" r:id="rId46"/>
    <p:sldId id="307" r:id="rId47"/>
    <p:sldId id="310" r:id="rId48"/>
    <p:sldId id="306" r:id="rId49"/>
    <p:sldId id="3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BA5ED-8AC1-469E-B69F-DC4E5C0A7110}" v="605" dt="2024-04-17T19:14:3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936" y="40"/>
      </p:cViewPr>
      <p:guideLst/>
    </p:cSldViewPr>
  </p:slideViewPr>
  <p:notesTextViewPr>
    <p:cViewPr>
      <p:scale>
        <a:sx n="1" d="1"/>
        <a:sy n="1" d="1"/>
      </p:scale>
      <p:origin x="0" y="0"/>
    </p:cViewPr>
  </p:notesTextViewPr>
  <p:notesViewPr>
    <p:cSldViewPr snapToGrid="0">
      <p:cViewPr varScale="1">
        <p:scale>
          <a:sx n="55" d="100"/>
          <a:sy n="55" d="100"/>
        </p:scale>
        <p:origin x="260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7097D-70D3-47C0-8D7F-4C95B6D6FA9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C68A1C1-5791-4E80-B349-35A597E604E8}">
      <dgm:prSet/>
      <dgm:spPr/>
      <dgm:t>
        <a:bodyPr/>
        <a:lstStyle/>
        <a:p>
          <a:r>
            <a:rPr lang="en-US" b="1"/>
            <a:t>Fiduciary Basics</a:t>
          </a:r>
          <a:endParaRPr lang="en-US"/>
        </a:p>
      </dgm:t>
    </dgm:pt>
    <dgm:pt modelId="{ED7E8BF7-692D-44E8-BCD5-9B98C8236765}" type="parTrans" cxnId="{B4F04E06-403E-49EF-B09B-F8AA69129A48}">
      <dgm:prSet/>
      <dgm:spPr/>
      <dgm:t>
        <a:bodyPr/>
        <a:lstStyle/>
        <a:p>
          <a:endParaRPr lang="en-US"/>
        </a:p>
      </dgm:t>
    </dgm:pt>
    <dgm:pt modelId="{71742F58-6DDF-4458-8E56-0FFEEF8DD85A}" type="sibTrans" cxnId="{B4F04E06-403E-49EF-B09B-F8AA69129A48}">
      <dgm:prSet/>
      <dgm:spPr/>
      <dgm:t>
        <a:bodyPr/>
        <a:lstStyle/>
        <a:p>
          <a:endParaRPr lang="en-US"/>
        </a:p>
      </dgm:t>
    </dgm:pt>
    <dgm:pt modelId="{57EFF641-76D3-4102-BAC5-2E0D2823AA8A}">
      <dgm:prSet/>
      <dgm:spPr/>
      <dgm:t>
        <a:bodyPr/>
        <a:lstStyle/>
        <a:p>
          <a:r>
            <a:rPr lang="en-US" b="1" dirty="0"/>
            <a:t>Fiduciary Duties</a:t>
          </a:r>
          <a:endParaRPr lang="en-US" dirty="0"/>
        </a:p>
      </dgm:t>
    </dgm:pt>
    <dgm:pt modelId="{5F71E770-0E72-4580-B531-150681E2919D}" type="parTrans" cxnId="{DCA72BB8-0EB2-4271-A8E4-5C545B72FC13}">
      <dgm:prSet/>
      <dgm:spPr/>
      <dgm:t>
        <a:bodyPr/>
        <a:lstStyle/>
        <a:p>
          <a:endParaRPr lang="en-US"/>
        </a:p>
      </dgm:t>
    </dgm:pt>
    <dgm:pt modelId="{337AD886-F58E-4B30-B637-7235C7978664}" type="sibTrans" cxnId="{DCA72BB8-0EB2-4271-A8E4-5C545B72FC13}">
      <dgm:prSet/>
      <dgm:spPr/>
      <dgm:t>
        <a:bodyPr/>
        <a:lstStyle/>
        <a:p>
          <a:endParaRPr lang="en-US"/>
        </a:p>
      </dgm:t>
    </dgm:pt>
    <dgm:pt modelId="{7300F56A-3891-4E85-9FB3-E71DD4101451}">
      <dgm:prSet/>
      <dgm:spPr/>
      <dgm:t>
        <a:bodyPr/>
        <a:lstStyle/>
        <a:p>
          <a:r>
            <a:rPr lang="en-US" b="1" dirty="0"/>
            <a:t>Fiduciary</a:t>
          </a:r>
          <a:r>
            <a:rPr lang="en-US" dirty="0"/>
            <a:t> </a:t>
          </a:r>
          <a:r>
            <a:rPr lang="en-US" b="1" dirty="0"/>
            <a:t>Liability</a:t>
          </a:r>
        </a:p>
      </dgm:t>
    </dgm:pt>
    <dgm:pt modelId="{B4ADCCAD-FB88-4DA5-B075-B7201A4B00B3}" type="parTrans" cxnId="{06B433A9-0C1A-42C8-B0C3-E79061398E34}">
      <dgm:prSet/>
      <dgm:spPr/>
      <dgm:t>
        <a:bodyPr/>
        <a:lstStyle/>
        <a:p>
          <a:endParaRPr lang="en-US"/>
        </a:p>
      </dgm:t>
    </dgm:pt>
    <dgm:pt modelId="{ADE680C8-8E98-47AF-8AE8-3825B314F9FF}" type="sibTrans" cxnId="{06B433A9-0C1A-42C8-B0C3-E79061398E34}">
      <dgm:prSet/>
      <dgm:spPr/>
      <dgm:t>
        <a:bodyPr/>
        <a:lstStyle/>
        <a:p>
          <a:endParaRPr lang="en-US"/>
        </a:p>
      </dgm:t>
    </dgm:pt>
    <dgm:pt modelId="{C48A4FE3-1E49-4C82-9516-45C0555D2F81}">
      <dgm:prSet/>
      <dgm:spPr/>
      <dgm:t>
        <a:bodyPr/>
        <a:lstStyle/>
        <a:p>
          <a:r>
            <a:rPr lang="en-US" b="1"/>
            <a:t>Best Practices for Managing Liability</a:t>
          </a:r>
          <a:endParaRPr lang="en-US"/>
        </a:p>
      </dgm:t>
    </dgm:pt>
    <dgm:pt modelId="{B471498C-4510-480C-B209-9B1137B05449}" type="parTrans" cxnId="{452D9088-7D38-41BF-AA35-6EBF9F34C647}">
      <dgm:prSet/>
      <dgm:spPr/>
      <dgm:t>
        <a:bodyPr/>
        <a:lstStyle/>
        <a:p>
          <a:endParaRPr lang="en-US"/>
        </a:p>
      </dgm:t>
    </dgm:pt>
    <dgm:pt modelId="{B4A95BBD-2D9A-4D44-8C45-8A16FEB5D6E5}" type="sibTrans" cxnId="{452D9088-7D38-41BF-AA35-6EBF9F34C647}">
      <dgm:prSet/>
      <dgm:spPr/>
      <dgm:t>
        <a:bodyPr/>
        <a:lstStyle/>
        <a:p>
          <a:endParaRPr lang="en-US"/>
        </a:p>
      </dgm:t>
    </dgm:pt>
    <dgm:pt modelId="{D2FABC23-B2AB-43EA-BFDB-7E3516278E96}">
      <dgm:prSet/>
      <dgm:spPr/>
      <dgm:t>
        <a:bodyPr/>
        <a:lstStyle/>
        <a:p>
          <a:r>
            <a:rPr lang="en-US" b="1"/>
            <a:t>Other Topics to Watch</a:t>
          </a:r>
          <a:endParaRPr lang="en-US"/>
        </a:p>
      </dgm:t>
    </dgm:pt>
    <dgm:pt modelId="{7F2D4101-ACF6-4A2B-BF86-DA5B48273A22}" type="parTrans" cxnId="{535ACF26-70E2-4D72-98A9-80B3F3C4E873}">
      <dgm:prSet/>
      <dgm:spPr/>
      <dgm:t>
        <a:bodyPr/>
        <a:lstStyle/>
        <a:p>
          <a:endParaRPr lang="en-US"/>
        </a:p>
      </dgm:t>
    </dgm:pt>
    <dgm:pt modelId="{9F0E6BFE-1981-4CB7-9B08-FD18470A72DB}" type="sibTrans" cxnId="{535ACF26-70E2-4D72-98A9-80B3F3C4E873}">
      <dgm:prSet/>
      <dgm:spPr/>
      <dgm:t>
        <a:bodyPr/>
        <a:lstStyle/>
        <a:p>
          <a:endParaRPr lang="en-US"/>
        </a:p>
      </dgm:t>
    </dgm:pt>
    <dgm:pt modelId="{2BCD708C-09D2-42A0-B8D7-7E9E198EDC5C}" type="pres">
      <dgm:prSet presAssocID="{83B7097D-70D3-47C0-8D7F-4C95B6D6FA93}" presName="vert0" presStyleCnt="0">
        <dgm:presLayoutVars>
          <dgm:dir/>
          <dgm:animOne val="branch"/>
          <dgm:animLvl val="lvl"/>
        </dgm:presLayoutVars>
      </dgm:prSet>
      <dgm:spPr/>
    </dgm:pt>
    <dgm:pt modelId="{A0BC1CA4-C8EC-421D-943A-64C98EE69BAC}" type="pres">
      <dgm:prSet presAssocID="{BC68A1C1-5791-4E80-B349-35A597E604E8}" presName="thickLine" presStyleLbl="alignNode1" presStyleIdx="0" presStyleCnt="5"/>
      <dgm:spPr/>
    </dgm:pt>
    <dgm:pt modelId="{3100BB78-5ECB-4A3A-9BE7-13ACDE781ABE}" type="pres">
      <dgm:prSet presAssocID="{BC68A1C1-5791-4E80-B349-35A597E604E8}" presName="horz1" presStyleCnt="0"/>
      <dgm:spPr/>
    </dgm:pt>
    <dgm:pt modelId="{0548AF28-64CC-4BF8-A8B5-651E008ED3B5}" type="pres">
      <dgm:prSet presAssocID="{BC68A1C1-5791-4E80-B349-35A597E604E8}" presName="tx1" presStyleLbl="revTx" presStyleIdx="0" presStyleCnt="5"/>
      <dgm:spPr/>
    </dgm:pt>
    <dgm:pt modelId="{964EAF41-9BAA-4FC7-989F-0BBADB2F5BFF}" type="pres">
      <dgm:prSet presAssocID="{BC68A1C1-5791-4E80-B349-35A597E604E8}" presName="vert1" presStyleCnt="0"/>
      <dgm:spPr/>
    </dgm:pt>
    <dgm:pt modelId="{31D2E5E6-CEAF-411F-B5F5-88FED2242766}" type="pres">
      <dgm:prSet presAssocID="{57EFF641-76D3-4102-BAC5-2E0D2823AA8A}" presName="thickLine" presStyleLbl="alignNode1" presStyleIdx="1" presStyleCnt="5"/>
      <dgm:spPr/>
    </dgm:pt>
    <dgm:pt modelId="{379D549F-278C-4074-B91C-3FA75749A360}" type="pres">
      <dgm:prSet presAssocID="{57EFF641-76D3-4102-BAC5-2E0D2823AA8A}" presName="horz1" presStyleCnt="0"/>
      <dgm:spPr/>
    </dgm:pt>
    <dgm:pt modelId="{0391F25C-3405-450A-9B0D-B10A335B0932}" type="pres">
      <dgm:prSet presAssocID="{57EFF641-76D3-4102-BAC5-2E0D2823AA8A}" presName="tx1" presStyleLbl="revTx" presStyleIdx="1" presStyleCnt="5"/>
      <dgm:spPr/>
    </dgm:pt>
    <dgm:pt modelId="{6DE0B388-7BA2-4260-BB9E-1FBEAC964793}" type="pres">
      <dgm:prSet presAssocID="{57EFF641-76D3-4102-BAC5-2E0D2823AA8A}" presName="vert1" presStyleCnt="0"/>
      <dgm:spPr/>
    </dgm:pt>
    <dgm:pt modelId="{2154B9FD-A915-4A39-8802-8F209DD1DE51}" type="pres">
      <dgm:prSet presAssocID="{7300F56A-3891-4E85-9FB3-E71DD4101451}" presName="thickLine" presStyleLbl="alignNode1" presStyleIdx="2" presStyleCnt="5"/>
      <dgm:spPr/>
    </dgm:pt>
    <dgm:pt modelId="{B556AECE-2478-4BA8-8944-6E745404C528}" type="pres">
      <dgm:prSet presAssocID="{7300F56A-3891-4E85-9FB3-E71DD4101451}" presName="horz1" presStyleCnt="0"/>
      <dgm:spPr/>
    </dgm:pt>
    <dgm:pt modelId="{8D20360E-BF07-4F03-A99D-841088848718}" type="pres">
      <dgm:prSet presAssocID="{7300F56A-3891-4E85-9FB3-E71DD4101451}" presName="tx1" presStyleLbl="revTx" presStyleIdx="2" presStyleCnt="5"/>
      <dgm:spPr/>
    </dgm:pt>
    <dgm:pt modelId="{499B79AC-E981-4319-A0BE-ACA4FEEB522B}" type="pres">
      <dgm:prSet presAssocID="{7300F56A-3891-4E85-9FB3-E71DD4101451}" presName="vert1" presStyleCnt="0"/>
      <dgm:spPr/>
    </dgm:pt>
    <dgm:pt modelId="{7A40EF9D-FE07-4D7B-A3D1-7BEB986FFBE2}" type="pres">
      <dgm:prSet presAssocID="{C48A4FE3-1E49-4C82-9516-45C0555D2F81}" presName="thickLine" presStyleLbl="alignNode1" presStyleIdx="3" presStyleCnt="5"/>
      <dgm:spPr/>
    </dgm:pt>
    <dgm:pt modelId="{AEA7A400-9589-429A-8ADB-91FB46E5FD1E}" type="pres">
      <dgm:prSet presAssocID="{C48A4FE3-1E49-4C82-9516-45C0555D2F81}" presName="horz1" presStyleCnt="0"/>
      <dgm:spPr/>
    </dgm:pt>
    <dgm:pt modelId="{1FCA6C50-AC86-4592-A4F1-B73168D8C6AC}" type="pres">
      <dgm:prSet presAssocID="{C48A4FE3-1E49-4C82-9516-45C0555D2F81}" presName="tx1" presStyleLbl="revTx" presStyleIdx="3" presStyleCnt="5"/>
      <dgm:spPr/>
    </dgm:pt>
    <dgm:pt modelId="{A8648157-4487-482C-B88E-E8F3D46DC848}" type="pres">
      <dgm:prSet presAssocID="{C48A4FE3-1E49-4C82-9516-45C0555D2F81}" presName="vert1" presStyleCnt="0"/>
      <dgm:spPr/>
    </dgm:pt>
    <dgm:pt modelId="{8807A965-4BED-404A-8100-9A35E3980468}" type="pres">
      <dgm:prSet presAssocID="{D2FABC23-B2AB-43EA-BFDB-7E3516278E96}" presName="thickLine" presStyleLbl="alignNode1" presStyleIdx="4" presStyleCnt="5"/>
      <dgm:spPr/>
    </dgm:pt>
    <dgm:pt modelId="{4111DD0A-C4B5-47F2-BE66-33D58B16B613}" type="pres">
      <dgm:prSet presAssocID="{D2FABC23-B2AB-43EA-BFDB-7E3516278E96}" presName="horz1" presStyleCnt="0"/>
      <dgm:spPr/>
    </dgm:pt>
    <dgm:pt modelId="{27EA4557-A022-4C7D-9131-24C2B1403DA4}" type="pres">
      <dgm:prSet presAssocID="{D2FABC23-B2AB-43EA-BFDB-7E3516278E96}" presName="tx1" presStyleLbl="revTx" presStyleIdx="4" presStyleCnt="5"/>
      <dgm:spPr/>
    </dgm:pt>
    <dgm:pt modelId="{7D25B247-28A1-4C8F-9DEB-A80FFC2F6A57}" type="pres">
      <dgm:prSet presAssocID="{D2FABC23-B2AB-43EA-BFDB-7E3516278E96}" presName="vert1" presStyleCnt="0"/>
      <dgm:spPr/>
    </dgm:pt>
  </dgm:ptLst>
  <dgm:cxnLst>
    <dgm:cxn modelId="{B4F04E06-403E-49EF-B09B-F8AA69129A48}" srcId="{83B7097D-70D3-47C0-8D7F-4C95B6D6FA93}" destId="{BC68A1C1-5791-4E80-B349-35A597E604E8}" srcOrd="0" destOrd="0" parTransId="{ED7E8BF7-692D-44E8-BCD5-9B98C8236765}" sibTransId="{71742F58-6DDF-4458-8E56-0FFEEF8DD85A}"/>
    <dgm:cxn modelId="{188D3915-E7EE-499C-A581-E40740851DC4}" type="presOf" srcId="{7300F56A-3891-4E85-9FB3-E71DD4101451}" destId="{8D20360E-BF07-4F03-A99D-841088848718}" srcOrd="0" destOrd="0" presId="urn:microsoft.com/office/officeart/2008/layout/LinedList"/>
    <dgm:cxn modelId="{535ACF26-70E2-4D72-98A9-80B3F3C4E873}" srcId="{83B7097D-70D3-47C0-8D7F-4C95B6D6FA93}" destId="{D2FABC23-B2AB-43EA-BFDB-7E3516278E96}" srcOrd="4" destOrd="0" parTransId="{7F2D4101-ACF6-4A2B-BF86-DA5B48273A22}" sibTransId="{9F0E6BFE-1981-4CB7-9B08-FD18470A72DB}"/>
    <dgm:cxn modelId="{CB1FA66A-B3B0-43A1-B34A-FB3D96011D17}" type="presOf" srcId="{D2FABC23-B2AB-43EA-BFDB-7E3516278E96}" destId="{27EA4557-A022-4C7D-9131-24C2B1403DA4}" srcOrd="0" destOrd="0" presId="urn:microsoft.com/office/officeart/2008/layout/LinedList"/>
    <dgm:cxn modelId="{695F5556-032D-45A2-ADFE-3807D6BB5139}" type="presOf" srcId="{83B7097D-70D3-47C0-8D7F-4C95B6D6FA93}" destId="{2BCD708C-09D2-42A0-B8D7-7E9E198EDC5C}" srcOrd="0" destOrd="0" presId="urn:microsoft.com/office/officeart/2008/layout/LinedList"/>
    <dgm:cxn modelId="{4FE71C5A-6A01-413E-AC42-6D0961962DC4}" type="presOf" srcId="{BC68A1C1-5791-4E80-B349-35A597E604E8}" destId="{0548AF28-64CC-4BF8-A8B5-651E008ED3B5}" srcOrd="0" destOrd="0" presId="urn:microsoft.com/office/officeart/2008/layout/LinedList"/>
    <dgm:cxn modelId="{452D9088-7D38-41BF-AA35-6EBF9F34C647}" srcId="{83B7097D-70D3-47C0-8D7F-4C95B6D6FA93}" destId="{C48A4FE3-1E49-4C82-9516-45C0555D2F81}" srcOrd="3" destOrd="0" parTransId="{B471498C-4510-480C-B209-9B1137B05449}" sibTransId="{B4A95BBD-2D9A-4D44-8C45-8A16FEB5D6E5}"/>
    <dgm:cxn modelId="{06B433A9-0C1A-42C8-B0C3-E79061398E34}" srcId="{83B7097D-70D3-47C0-8D7F-4C95B6D6FA93}" destId="{7300F56A-3891-4E85-9FB3-E71DD4101451}" srcOrd="2" destOrd="0" parTransId="{B4ADCCAD-FB88-4DA5-B075-B7201A4B00B3}" sibTransId="{ADE680C8-8E98-47AF-8AE8-3825B314F9FF}"/>
    <dgm:cxn modelId="{DCA72BB8-0EB2-4271-A8E4-5C545B72FC13}" srcId="{83B7097D-70D3-47C0-8D7F-4C95B6D6FA93}" destId="{57EFF641-76D3-4102-BAC5-2E0D2823AA8A}" srcOrd="1" destOrd="0" parTransId="{5F71E770-0E72-4580-B531-150681E2919D}" sibTransId="{337AD886-F58E-4B30-B637-7235C7978664}"/>
    <dgm:cxn modelId="{B55930B9-CABA-4DAF-8FE2-DB87C1020721}" type="presOf" srcId="{C48A4FE3-1E49-4C82-9516-45C0555D2F81}" destId="{1FCA6C50-AC86-4592-A4F1-B73168D8C6AC}" srcOrd="0" destOrd="0" presId="urn:microsoft.com/office/officeart/2008/layout/LinedList"/>
    <dgm:cxn modelId="{D5AD11C6-C22C-492D-97C5-FF043B786A68}" type="presOf" srcId="{57EFF641-76D3-4102-BAC5-2E0D2823AA8A}" destId="{0391F25C-3405-450A-9B0D-B10A335B0932}" srcOrd="0" destOrd="0" presId="urn:microsoft.com/office/officeart/2008/layout/LinedList"/>
    <dgm:cxn modelId="{0E463CBD-8911-41CD-8992-903B0B91A7F6}" type="presParOf" srcId="{2BCD708C-09D2-42A0-B8D7-7E9E198EDC5C}" destId="{A0BC1CA4-C8EC-421D-943A-64C98EE69BAC}" srcOrd="0" destOrd="0" presId="urn:microsoft.com/office/officeart/2008/layout/LinedList"/>
    <dgm:cxn modelId="{DE989AB5-8273-4F02-8A2D-8157ACF88A13}" type="presParOf" srcId="{2BCD708C-09D2-42A0-B8D7-7E9E198EDC5C}" destId="{3100BB78-5ECB-4A3A-9BE7-13ACDE781ABE}" srcOrd="1" destOrd="0" presId="urn:microsoft.com/office/officeart/2008/layout/LinedList"/>
    <dgm:cxn modelId="{60B85CB4-C2BE-4925-B03A-5285BAC0D281}" type="presParOf" srcId="{3100BB78-5ECB-4A3A-9BE7-13ACDE781ABE}" destId="{0548AF28-64CC-4BF8-A8B5-651E008ED3B5}" srcOrd="0" destOrd="0" presId="urn:microsoft.com/office/officeart/2008/layout/LinedList"/>
    <dgm:cxn modelId="{A07FEB5A-52D3-4159-A529-AC906E90CEE4}" type="presParOf" srcId="{3100BB78-5ECB-4A3A-9BE7-13ACDE781ABE}" destId="{964EAF41-9BAA-4FC7-989F-0BBADB2F5BFF}" srcOrd="1" destOrd="0" presId="urn:microsoft.com/office/officeart/2008/layout/LinedList"/>
    <dgm:cxn modelId="{4606F76E-517C-4038-9FE5-5CA036B5F08C}" type="presParOf" srcId="{2BCD708C-09D2-42A0-B8D7-7E9E198EDC5C}" destId="{31D2E5E6-CEAF-411F-B5F5-88FED2242766}" srcOrd="2" destOrd="0" presId="urn:microsoft.com/office/officeart/2008/layout/LinedList"/>
    <dgm:cxn modelId="{D8650DC0-1FAF-43C3-B111-EDDD53BF2182}" type="presParOf" srcId="{2BCD708C-09D2-42A0-B8D7-7E9E198EDC5C}" destId="{379D549F-278C-4074-B91C-3FA75749A360}" srcOrd="3" destOrd="0" presId="urn:microsoft.com/office/officeart/2008/layout/LinedList"/>
    <dgm:cxn modelId="{49BA475B-DF06-4B69-956F-49AE92B40444}" type="presParOf" srcId="{379D549F-278C-4074-B91C-3FA75749A360}" destId="{0391F25C-3405-450A-9B0D-B10A335B0932}" srcOrd="0" destOrd="0" presId="urn:microsoft.com/office/officeart/2008/layout/LinedList"/>
    <dgm:cxn modelId="{1D37AD3B-EEAB-434C-ACDC-1AC2B2E7F7FE}" type="presParOf" srcId="{379D549F-278C-4074-B91C-3FA75749A360}" destId="{6DE0B388-7BA2-4260-BB9E-1FBEAC964793}" srcOrd="1" destOrd="0" presId="urn:microsoft.com/office/officeart/2008/layout/LinedList"/>
    <dgm:cxn modelId="{CA9DF300-16AE-4FDD-9ED3-DBDCE034DEFE}" type="presParOf" srcId="{2BCD708C-09D2-42A0-B8D7-7E9E198EDC5C}" destId="{2154B9FD-A915-4A39-8802-8F209DD1DE51}" srcOrd="4" destOrd="0" presId="urn:microsoft.com/office/officeart/2008/layout/LinedList"/>
    <dgm:cxn modelId="{7EE03587-FAF3-46D8-A44E-FB761CA63C30}" type="presParOf" srcId="{2BCD708C-09D2-42A0-B8D7-7E9E198EDC5C}" destId="{B556AECE-2478-4BA8-8944-6E745404C528}" srcOrd="5" destOrd="0" presId="urn:microsoft.com/office/officeart/2008/layout/LinedList"/>
    <dgm:cxn modelId="{62A97DB0-DFA4-40EB-B130-5AD6179FFE44}" type="presParOf" srcId="{B556AECE-2478-4BA8-8944-6E745404C528}" destId="{8D20360E-BF07-4F03-A99D-841088848718}" srcOrd="0" destOrd="0" presId="urn:microsoft.com/office/officeart/2008/layout/LinedList"/>
    <dgm:cxn modelId="{B0B6BF3B-3630-42D5-9574-37F5E03181AD}" type="presParOf" srcId="{B556AECE-2478-4BA8-8944-6E745404C528}" destId="{499B79AC-E981-4319-A0BE-ACA4FEEB522B}" srcOrd="1" destOrd="0" presId="urn:microsoft.com/office/officeart/2008/layout/LinedList"/>
    <dgm:cxn modelId="{B0434649-6868-4008-9B1E-872A35FA8E7E}" type="presParOf" srcId="{2BCD708C-09D2-42A0-B8D7-7E9E198EDC5C}" destId="{7A40EF9D-FE07-4D7B-A3D1-7BEB986FFBE2}" srcOrd="6" destOrd="0" presId="urn:microsoft.com/office/officeart/2008/layout/LinedList"/>
    <dgm:cxn modelId="{8D33E474-92F4-403D-9A87-53075F697A60}" type="presParOf" srcId="{2BCD708C-09D2-42A0-B8D7-7E9E198EDC5C}" destId="{AEA7A400-9589-429A-8ADB-91FB46E5FD1E}" srcOrd="7" destOrd="0" presId="urn:microsoft.com/office/officeart/2008/layout/LinedList"/>
    <dgm:cxn modelId="{203216F5-9E1E-4551-96C2-3F54273C7BF9}" type="presParOf" srcId="{AEA7A400-9589-429A-8ADB-91FB46E5FD1E}" destId="{1FCA6C50-AC86-4592-A4F1-B73168D8C6AC}" srcOrd="0" destOrd="0" presId="urn:microsoft.com/office/officeart/2008/layout/LinedList"/>
    <dgm:cxn modelId="{972330B6-B456-4397-BF87-F7ECB83C60EE}" type="presParOf" srcId="{AEA7A400-9589-429A-8ADB-91FB46E5FD1E}" destId="{A8648157-4487-482C-B88E-E8F3D46DC848}" srcOrd="1" destOrd="0" presId="urn:microsoft.com/office/officeart/2008/layout/LinedList"/>
    <dgm:cxn modelId="{6BD4327E-9BA1-4D65-805E-A19C838C9786}" type="presParOf" srcId="{2BCD708C-09D2-42A0-B8D7-7E9E198EDC5C}" destId="{8807A965-4BED-404A-8100-9A35E3980468}" srcOrd="8" destOrd="0" presId="urn:microsoft.com/office/officeart/2008/layout/LinedList"/>
    <dgm:cxn modelId="{47378B88-8659-4403-A658-01BDB8A35BE6}" type="presParOf" srcId="{2BCD708C-09D2-42A0-B8D7-7E9E198EDC5C}" destId="{4111DD0A-C4B5-47F2-BE66-33D58B16B613}" srcOrd="9" destOrd="0" presId="urn:microsoft.com/office/officeart/2008/layout/LinedList"/>
    <dgm:cxn modelId="{C27D9CCC-DF85-4883-B607-A25182B9D4FF}" type="presParOf" srcId="{4111DD0A-C4B5-47F2-BE66-33D58B16B613}" destId="{27EA4557-A022-4C7D-9131-24C2B1403DA4}" srcOrd="0" destOrd="0" presId="urn:microsoft.com/office/officeart/2008/layout/LinedList"/>
    <dgm:cxn modelId="{A1BE3BB3-4A7C-4B1C-8EDF-060870CBC17A}" type="presParOf" srcId="{4111DD0A-C4B5-47F2-BE66-33D58B16B613}" destId="{7D25B247-28A1-4C8F-9DEB-A80FFC2F6A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7298A3-D0F6-498E-A7A8-F5D59E45BEA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CF275A8-58A6-40E5-ACA2-DD71AB8C1DC0}">
      <dgm:prSet/>
      <dgm:spPr/>
      <dgm:t>
        <a:bodyPr/>
        <a:lstStyle/>
        <a:p>
          <a:pPr>
            <a:lnSpc>
              <a:spcPct val="100000"/>
            </a:lnSpc>
          </a:pPr>
          <a:r>
            <a:rPr lang="en-US" baseline="0"/>
            <a:t>"Many forms of conduct permissible in a workday world for those acting at arm's length, are forbidden to those bound by fiduciary ties. A trustee is held to something stricter than the morals of the marketplace." </a:t>
          </a:r>
          <a:br>
            <a:rPr lang="en-US" baseline="0"/>
          </a:br>
          <a:br>
            <a:rPr lang="en-US" baseline="0"/>
          </a:br>
          <a:r>
            <a:rPr lang="en-US" i="1" baseline="0"/>
            <a:t>- Meinhard v. Salmon, 164 NE 545, 546 (NY Ct. App. 1928)</a:t>
          </a:r>
          <a:endParaRPr lang="en-US"/>
        </a:p>
      </dgm:t>
    </dgm:pt>
    <dgm:pt modelId="{0332F8A1-3BE3-48A1-AD78-072642082077}" type="parTrans" cxnId="{C01C2B99-0A8D-40A1-AEC7-64B3370D9197}">
      <dgm:prSet/>
      <dgm:spPr/>
      <dgm:t>
        <a:bodyPr/>
        <a:lstStyle/>
        <a:p>
          <a:endParaRPr lang="en-US"/>
        </a:p>
      </dgm:t>
    </dgm:pt>
    <dgm:pt modelId="{4815A934-7404-471B-9127-3253F5A3B77D}" type="sibTrans" cxnId="{C01C2B99-0A8D-40A1-AEC7-64B3370D9197}">
      <dgm:prSet/>
      <dgm:spPr/>
      <dgm:t>
        <a:bodyPr/>
        <a:lstStyle/>
        <a:p>
          <a:endParaRPr lang="en-US"/>
        </a:p>
      </dgm:t>
    </dgm:pt>
    <dgm:pt modelId="{428AAD4F-8778-4707-BFC3-E33E7D19D79F}">
      <dgm:prSet/>
      <dgm:spPr/>
      <dgm:t>
        <a:bodyPr/>
        <a:lstStyle/>
        <a:p>
          <a:pPr>
            <a:lnSpc>
              <a:spcPct val="100000"/>
            </a:lnSpc>
          </a:pPr>
          <a:r>
            <a:rPr lang="en-US" baseline="0"/>
            <a:t>"Independence is required because it permits trustees to perform their duties in the face of pressure from others who may not be subject to such obligations." </a:t>
          </a:r>
          <a:br>
            <a:rPr lang="en-US" baseline="0"/>
          </a:br>
          <a:br>
            <a:rPr lang="en-US" baseline="0"/>
          </a:br>
          <a:r>
            <a:rPr lang="en-US" i="1" baseline="0"/>
            <a:t>- UMPERSA Comments on § 5</a:t>
          </a:r>
          <a:endParaRPr lang="en-US"/>
        </a:p>
      </dgm:t>
    </dgm:pt>
    <dgm:pt modelId="{F1B7468F-7B98-4993-B6DD-E16DD848E5A0}" type="parTrans" cxnId="{860235E3-616B-44A4-B250-BBE12174E560}">
      <dgm:prSet/>
      <dgm:spPr/>
      <dgm:t>
        <a:bodyPr/>
        <a:lstStyle/>
        <a:p>
          <a:endParaRPr lang="en-US"/>
        </a:p>
      </dgm:t>
    </dgm:pt>
    <dgm:pt modelId="{3E4831AA-837A-424A-A762-ECF6D5A92FF1}" type="sibTrans" cxnId="{860235E3-616B-44A4-B250-BBE12174E560}">
      <dgm:prSet/>
      <dgm:spPr/>
      <dgm:t>
        <a:bodyPr/>
        <a:lstStyle/>
        <a:p>
          <a:endParaRPr lang="en-US"/>
        </a:p>
      </dgm:t>
    </dgm:pt>
    <dgm:pt modelId="{9E00368A-94B5-48DA-B323-777EF1A43EF5}" type="pres">
      <dgm:prSet presAssocID="{F47298A3-D0F6-498E-A7A8-F5D59E45BEA7}" presName="root" presStyleCnt="0">
        <dgm:presLayoutVars>
          <dgm:dir/>
          <dgm:resizeHandles val="exact"/>
        </dgm:presLayoutVars>
      </dgm:prSet>
      <dgm:spPr/>
    </dgm:pt>
    <dgm:pt modelId="{AA865635-C241-4660-9DD8-EC0164AC798F}" type="pres">
      <dgm:prSet presAssocID="{1CF275A8-58A6-40E5-ACA2-DD71AB8C1DC0}" presName="compNode" presStyleCnt="0"/>
      <dgm:spPr/>
    </dgm:pt>
    <dgm:pt modelId="{E0EBB241-CC1F-4434-852E-F513C396A1A4}" type="pres">
      <dgm:prSet presAssocID="{1CF275A8-58A6-40E5-ACA2-DD71AB8C1DC0}" presName="bgRect" presStyleLbl="bgShp" presStyleIdx="0" presStyleCnt="2"/>
      <dgm:spPr/>
    </dgm:pt>
    <dgm:pt modelId="{E2AA7D4E-ADCC-4E81-A1F8-5494E91C7ECB}" type="pres">
      <dgm:prSet presAssocID="{1CF275A8-58A6-40E5-ACA2-DD71AB8C1D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64F6AD39-44C1-4BFD-A714-6402422881FE}" type="pres">
      <dgm:prSet presAssocID="{1CF275A8-58A6-40E5-ACA2-DD71AB8C1DC0}" presName="spaceRect" presStyleCnt="0"/>
      <dgm:spPr/>
    </dgm:pt>
    <dgm:pt modelId="{A2C6116F-AACD-4894-9F52-D0E0F11BDB09}" type="pres">
      <dgm:prSet presAssocID="{1CF275A8-58A6-40E5-ACA2-DD71AB8C1DC0}" presName="parTx" presStyleLbl="revTx" presStyleIdx="0" presStyleCnt="2">
        <dgm:presLayoutVars>
          <dgm:chMax val="0"/>
          <dgm:chPref val="0"/>
        </dgm:presLayoutVars>
      </dgm:prSet>
      <dgm:spPr/>
    </dgm:pt>
    <dgm:pt modelId="{90B70E02-9A90-4FE4-8D3F-9A98F10D59EA}" type="pres">
      <dgm:prSet presAssocID="{4815A934-7404-471B-9127-3253F5A3B77D}" presName="sibTrans" presStyleCnt="0"/>
      <dgm:spPr/>
    </dgm:pt>
    <dgm:pt modelId="{455459C3-20DC-46B2-B556-F28AEA53B64C}" type="pres">
      <dgm:prSet presAssocID="{428AAD4F-8778-4707-BFC3-E33E7D19D79F}" presName="compNode" presStyleCnt="0"/>
      <dgm:spPr/>
    </dgm:pt>
    <dgm:pt modelId="{C8EB2F02-5CA3-46FC-BA63-496236CE8A9B}" type="pres">
      <dgm:prSet presAssocID="{428AAD4F-8778-4707-BFC3-E33E7D19D79F}" presName="bgRect" presStyleLbl="bgShp" presStyleIdx="1" presStyleCnt="2"/>
      <dgm:spPr/>
    </dgm:pt>
    <dgm:pt modelId="{0FEB6D74-149C-46A8-860D-E3A71FC02CD5}" type="pres">
      <dgm:prSet presAssocID="{428AAD4F-8778-4707-BFC3-E33E7D19D79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FD8F8A58-7E09-4BA7-920D-033B84456520}" type="pres">
      <dgm:prSet presAssocID="{428AAD4F-8778-4707-BFC3-E33E7D19D79F}" presName="spaceRect" presStyleCnt="0"/>
      <dgm:spPr/>
    </dgm:pt>
    <dgm:pt modelId="{278F3C9C-5B30-4026-BD04-9DD107CF9E75}" type="pres">
      <dgm:prSet presAssocID="{428AAD4F-8778-4707-BFC3-E33E7D19D79F}" presName="parTx" presStyleLbl="revTx" presStyleIdx="1" presStyleCnt="2">
        <dgm:presLayoutVars>
          <dgm:chMax val="0"/>
          <dgm:chPref val="0"/>
        </dgm:presLayoutVars>
      </dgm:prSet>
      <dgm:spPr/>
    </dgm:pt>
  </dgm:ptLst>
  <dgm:cxnLst>
    <dgm:cxn modelId="{419DF832-BCE4-418B-A852-4A69636D4B58}" type="presOf" srcId="{F47298A3-D0F6-498E-A7A8-F5D59E45BEA7}" destId="{9E00368A-94B5-48DA-B323-777EF1A43EF5}" srcOrd="0" destOrd="0" presId="urn:microsoft.com/office/officeart/2018/2/layout/IconVerticalSolidList"/>
    <dgm:cxn modelId="{885E3A34-BEDE-40C1-B023-6241AC6090EE}" type="presOf" srcId="{428AAD4F-8778-4707-BFC3-E33E7D19D79F}" destId="{278F3C9C-5B30-4026-BD04-9DD107CF9E75}" srcOrd="0" destOrd="0" presId="urn:microsoft.com/office/officeart/2018/2/layout/IconVerticalSolidList"/>
    <dgm:cxn modelId="{C01C2B99-0A8D-40A1-AEC7-64B3370D9197}" srcId="{F47298A3-D0F6-498E-A7A8-F5D59E45BEA7}" destId="{1CF275A8-58A6-40E5-ACA2-DD71AB8C1DC0}" srcOrd="0" destOrd="0" parTransId="{0332F8A1-3BE3-48A1-AD78-072642082077}" sibTransId="{4815A934-7404-471B-9127-3253F5A3B77D}"/>
    <dgm:cxn modelId="{DB0FC4D4-8623-4DF5-8D41-7DAB4506072B}" type="presOf" srcId="{1CF275A8-58A6-40E5-ACA2-DD71AB8C1DC0}" destId="{A2C6116F-AACD-4894-9F52-D0E0F11BDB09}" srcOrd="0" destOrd="0" presId="urn:microsoft.com/office/officeart/2018/2/layout/IconVerticalSolidList"/>
    <dgm:cxn modelId="{860235E3-616B-44A4-B250-BBE12174E560}" srcId="{F47298A3-D0F6-498E-A7A8-F5D59E45BEA7}" destId="{428AAD4F-8778-4707-BFC3-E33E7D19D79F}" srcOrd="1" destOrd="0" parTransId="{F1B7468F-7B98-4993-B6DD-E16DD848E5A0}" sibTransId="{3E4831AA-837A-424A-A762-ECF6D5A92FF1}"/>
    <dgm:cxn modelId="{417ED797-F634-460A-838C-72EB275D9774}" type="presParOf" srcId="{9E00368A-94B5-48DA-B323-777EF1A43EF5}" destId="{AA865635-C241-4660-9DD8-EC0164AC798F}" srcOrd="0" destOrd="0" presId="urn:microsoft.com/office/officeart/2018/2/layout/IconVerticalSolidList"/>
    <dgm:cxn modelId="{FA98E0E7-3FA1-4390-8F97-6DCA0AB6DB24}" type="presParOf" srcId="{AA865635-C241-4660-9DD8-EC0164AC798F}" destId="{E0EBB241-CC1F-4434-852E-F513C396A1A4}" srcOrd="0" destOrd="0" presId="urn:microsoft.com/office/officeart/2018/2/layout/IconVerticalSolidList"/>
    <dgm:cxn modelId="{36BBD13E-C46F-4A65-B038-5573F52687E1}" type="presParOf" srcId="{AA865635-C241-4660-9DD8-EC0164AC798F}" destId="{E2AA7D4E-ADCC-4E81-A1F8-5494E91C7ECB}" srcOrd="1" destOrd="0" presId="urn:microsoft.com/office/officeart/2018/2/layout/IconVerticalSolidList"/>
    <dgm:cxn modelId="{0E908673-04C7-45F0-84B4-D6873DCAB2A3}" type="presParOf" srcId="{AA865635-C241-4660-9DD8-EC0164AC798F}" destId="{64F6AD39-44C1-4BFD-A714-6402422881FE}" srcOrd="2" destOrd="0" presId="urn:microsoft.com/office/officeart/2018/2/layout/IconVerticalSolidList"/>
    <dgm:cxn modelId="{C4D409D4-4F26-4E91-9557-7AD6DE0DD358}" type="presParOf" srcId="{AA865635-C241-4660-9DD8-EC0164AC798F}" destId="{A2C6116F-AACD-4894-9F52-D0E0F11BDB09}" srcOrd="3" destOrd="0" presId="urn:microsoft.com/office/officeart/2018/2/layout/IconVerticalSolidList"/>
    <dgm:cxn modelId="{2260FFA6-ADD5-47D2-8F46-8D2F4C247339}" type="presParOf" srcId="{9E00368A-94B5-48DA-B323-777EF1A43EF5}" destId="{90B70E02-9A90-4FE4-8D3F-9A98F10D59EA}" srcOrd="1" destOrd="0" presId="urn:microsoft.com/office/officeart/2018/2/layout/IconVerticalSolidList"/>
    <dgm:cxn modelId="{DBCD8924-855F-4D62-B5C8-4E2941FA5394}" type="presParOf" srcId="{9E00368A-94B5-48DA-B323-777EF1A43EF5}" destId="{455459C3-20DC-46B2-B556-F28AEA53B64C}" srcOrd="2" destOrd="0" presId="urn:microsoft.com/office/officeart/2018/2/layout/IconVerticalSolidList"/>
    <dgm:cxn modelId="{7C5C0EED-B655-4201-BEA9-9A5B4AEA9D01}" type="presParOf" srcId="{455459C3-20DC-46B2-B556-F28AEA53B64C}" destId="{C8EB2F02-5CA3-46FC-BA63-496236CE8A9B}" srcOrd="0" destOrd="0" presId="urn:microsoft.com/office/officeart/2018/2/layout/IconVerticalSolidList"/>
    <dgm:cxn modelId="{A4E31FD6-93D1-4BB9-BDD6-DB63E417414E}" type="presParOf" srcId="{455459C3-20DC-46B2-B556-F28AEA53B64C}" destId="{0FEB6D74-149C-46A8-860D-E3A71FC02CD5}" srcOrd="1" destOrd="0" presId="urn:microsoft.com/office/officeart/2018/2/layout/IconVerticalSolidList"/>
    <dgm:cxn modelId="{72B78BBB-E2D6-4C4D-B954-EF5D8EE2BEF3}" type="presParOf" srcId="{455459C3-20DC-46B2-B556-F28AEA53B64C}" destId="{FD8F8A58-7E09-4BA7-920D-033B84456520}" srcOrd="2" destOrd="0" presId="urn:microsoft.com/office/officeart/2018/2/layout/IconVerticalSolidList"/>
    <dgm:cxn modelId="{C76CADBB-7851-482B-B60B-3C198F293F65}" type="presParOf" srcId="{455459C3-20DC-46B2-B556-F28AEA53B64C}" destId="{278F3C9C-5B30-4026-BD04-9DD107CF9E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C9FF60-E538-4C01-ADF0-22B43847254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24EE7B08-30F2-4CB0-AEDD-9374F17BE443}">
      <dgm:prSet/>
      <dgm:spPr/>
      <dgm:t>
        <a:bodyPr/>
        <a:lstStyle/>
        <a:p>
          <a:r>
            <a:rPr lang="en-US" baseline="0" dirty="0"/>
            <a:t>Balance the interests of retirees, active, and inactive participants</a:t>
          </a:r>
          <a:endParaRPr lang="en-US" dirty="0"/>
        </a:p>
      </dgm:t>
    </dgm:pt>
    <dgm:pt modelId="{B8A4371E-2E48-4FFF-9941-774BAAF7B27E}" type="parTrans" cxnId="{DAE6A2ED-3F4F-4B92-B8DF-F7875D29F81A}">
      <dgm:prSet/>
      <dgm:spPr/>
      <dgm:t>
        <a:bodyPr/>
        <a:lstStyle/>
        <a:p>
          <a:endParaRPr lang="en-US"/>
        </a:p>
      </dgm:t>
    </dgm:pt>
    <dgm:pt modelId="{BDAEAAD5-9883-4A20-90E2-5304FCDB3D2C}" type="sibTrans" cxnId="{DAE6A2ED-3F4F-4B92-B8DF-F7875D29F81A}">
      <dgm:prSet/>
      <dgm:spPr/>
      <dgm:t>
        <a:bodyPr/>
        <a:lstStyle/>
        <a:p>
          <a:endParaRPr lang="en-US"/>
        </a:p>
      </dgm:t>
    </dgm:pt>
    <dgm:pt modelId="{EC31A6A3-582B-4451-967A-7662D536E17C}">
      <dgm:prSet/>
      <dgm:spPr/>
      <dgm:t>
        <a:bodyPr/>
        <a:lstStyle/>
        <a:p>
          <a:r>
            <a:rPr lang="en-US" baseline="0" dirty="0"/>
            <a:t>Balance roles with regard to different types of participants (retirees vs. actives, employees of </a:t>
          </a:r>
          <a:r>
            <a:rPr lang="en-US" b="0" i="0" dirty="0"/>
            <a:t>public schools, public safety employees, the State, local government, etc</a:t>
          </a:r>
          <a:r>
            <a:rPr lang="en-US" baseline="0" dirty="0"/>
            <a:t>.)</a:t>
          </a:r>
          <a:endParaRPr lang="en-US" dirty="0"/>
        </a:p>
      </dgm:t>
    </dgm:pt>
    <dgm:pt modelId="{C09A3C95-959F-4F64-A1CA-20CA43430FF4}" type="parTrans" cxnId="{B56A8CC9-40A0-4801-95D7-F4F97B895CE3}">
      <dgm:prSet/>
      <dgm:spPr/>
      <dgm:t>
        <a:bodyPr/>
        <a:lstStyle/>
        <a:p>
          <a:endParaRPr lang="en-US"/>
        </a:p>
      </dgm:t>
    </dgm:pt>
    <dgm:pt modelId="{9D2D0847-B4AF-4C40-B9F8-D784659C0A16}" type="sibTrans" cxnId="{B56A8CC9-40A0-4801-95D7-F4F97B895CE3}">
      <dgm:prSet/>
      <dgm:spPr/>
      <dgm:t>
        <a:bodyPr/>
        <a:lstStyle/>
        <a:p>
          <a:endParaRPr lang="en-US"/>
        </a:p>
      </dgm:t>
    </dgm:pt>
    <dgm:pt modelId="{7D0DDBCC-71CA-48D6-9583-7B4104ECE107}" type="pres">
      <dgm:prSet presAssocID="{89C9FF60-E538-4C01-ADF0-22B438472549}" presName="hierChild1" presStyleCnt="0">
        <dgm:presLayoutVars>
          <dgm:chPref val="1"/>
          <dgm:dir/>
          <dgm:animOne val="branch"/>
          <dgm:animLvl val="lvl"/>
          <dgm:resizeHandles/>
        </dgm:presLayoutVars>
      </dgm:prSet>
      <dgm:spPr/>
    </dgm:pt>
    <dgm:pt modelId="{791552DB-305B-4873-A769-757808497E0C}" type="pres">
      <dgm:prSet presAssocID="{24EE7B08-30F2-4CB0-AEDD-9374F17BE443}" presName="hierRoot1" presStyleCnt="0"/>
      <dgm:spPr/>
    </dgm:pt>
    <dgm:pt modelId="{3890821A-F976-4CD5-95E3-B6A5F01A639A}" type="pres">
      <dgm:prSet presAssocID="{24EE7B08-30F2-4CB0-AEDD-9374F17BE443}" presName="composite" presStyleCnt="0"/>
      <dgm:spPr/>
    </dgm:pt>
    <dgm:pt modelId="{2C3B05BA-4669-4EB9-BB29-FC88BE9A627E}" type="pres">
      <dgm:prSet presAssocID="{24EE7B08-30F2-4CB0-AEDD-9374F17BE443}" presName="background" presStyleLbl="node0" presStyleIdx="0" presStyleCnt="2"/>
      <dgm:spPr/>
    </dgm:pt>
    <dgm:pt modelId="{AB3C8E60-1A5C-45C4-B7C5-1F16B5D81E29}" type="pres">
      <dgm:prSet presAssocID="{24EE7B08-30F2-4CB0-AEDD-9374F17BE443}" presName="text" presStyleLbl="fgAcc0" presStyleIdx="0" presStyleCnt="2">
        <dgm:presLayoutVars>
          <dgm:chPref val="3"/>
        </dgm:presLayoutVars>
      </dgm:prSet>
      <dgm:spPr/>
    </dgm:pt>
    <dgm:pt modelId="{43C7A1D5-EEB3-4448-A3D5-391B42D5C703}" type="pres">
      <dgm:prSet presAssocID="{24EE7B08-30F2-4CB0-AEDD-9374F17BE443}" presName="hierChild2" presStyleCnt="0"/>
      <dgm:spPr/>
    </dgm:pt>
    <dgm:pt modelId="{8F443C9A-360B-470E-ADAA-F143CD620D99}" type="pres">
      <dgm:prSet presAssocID="{EC31A6A3-582B-4451-967A-7662D536E17C}" presName="hierRoot1" presStyleCnt="0"/>
      <dgm:spPr/>
    </dgm:pt>
    <dgm:pt modelId="{2BDA11C6-096B-47AC-8EFB-7B414FF17FB6}" type="pres">
      <dgm:prSet presAssocID="{EC31A6A3-582B-4451-967A-7662D536E17C}" presName="composite" presStyleCnt="0"/>
      <dgm:spPr/>
    </dgm:pt>
    <dgm:pt modelId="{C5EB64A4-A497-4220-8872-915EFC02EC2C}" type="pres">
      <dgm:prSet presAssocID="{EC31A6A3-582B-4451-967A-7662D536E17C}" presName="background" presStyleLbl="node0" presStyleIdx="1" presStyleCnt="2"/>
      <dgm:spPr/>
    </dgm:pt>
    <dgm:pt modelId="{78D2F9F7-6EC1-4B10-9A9B-75C1AD61F839}" type="pres">
      <dgm:prSet presAssocID="{EC31A6A3-582B-4451-967A-7662D536E17C}" presName="text" presStyleLbl="fgAcc0" presStyleIdx="1" presStyleCnt="2">
        <dgm:presLayoutVars>
          <dgm:chPref val="3"/>
        </dgm:presLayoutVars>
      </dgm:prSet>
      <dgm:spPr/>
    </dgm:pt>
    <dgm:pt modelId="{F55B62FE-4B43-4A4F-BFCE-9CAD639F4AE6}" type="pres">
      <dgm:prSet presAssocID="{EC31A6A3-582B-4451-967A-7662D536E17C}" presName="hierChild2" presStyleCnt="0"/>
      <dgm:spPr/>
    </dgm:pt>
  </dgm:ptLst>
  <dgm:cxnLst>
    <dgm:cxn modelId="{6571CC4D-F22B-46ED-A551-CBF0116120F4}" type="presOf" srcId="{EC31A6A3-582B-4451-967A-7662D536E17C}" destId="{78D2F9F7-6EC1-4B10-9A9B-75C1AD61F839}" srcOrd="0" destOrd="0" presId="urn:microsoft.com/office/officeart/2005/8/layout/hierarchy1"/>
    <dgm:cxn modelId="{1FD24C50-A7F8-43D9-ABE0-2857C1851182}" type="presOf" srcId="{89C9FF60-E538-4C01-ADF0-22B438472549}" destId="{7D0DDBCC-71CA-48D6-9583-7B4104ECE107}" srcOrd="0" destOrd="0" presId="urn:microsoft.com/office/officeart/2005/8/layout/hierarchy1"/>
    <dgm:cxn modelId="{B56A8CC9-40A0-4801-95D7-F4F97B895CE3}" srcId="{89C9FF60-E538-4C01-ADF0-22B438472549}" destId="{EC31A6A3-582B-4451-967A-7662D536E17C}" srcOrd="1" destOrd="0" parTransId="{C09A3C95-959F-4F64-A1CA-20CA43430FF4}" sibTransId="{9D2D0847-B4AF-4C40-B9F8-D784659C0A16}"/>
    <dgm:cxn modelId="{CDFCE0E3-42C0-4969-9C4C-6BAE0BC8AF79}" type="presOf" srcId="{24EE7B08-30F2-4CB0-AEDD-9374F17BE443}" destId="{AB3C8E60-1A5C-45C4-B7C5-1F16B5D81E29}" srcOrd="0" destOrd="0" presId="urn:microsoft.com/office/officeart/2005/8/layout/hierarchy1"/>
    <dgm:cxn modelId="{DAE6A2ED-3F4F-4B92-B8DF-F7875D29F81A}" srcId="{89C9FF60-E538-4C01-ADF0-22B438472549}" destId="{24EE7B08-30F2-4CB0-AEDD-9374F17BE443}" srcOrd="0" destOrd="0" parTransId="{B8A4371E-2E48-4FFF-9941-774BAAF7B27E}" sibTransId="{BDAEAAD5-9883-4A20-90E2-5304FCDB3D2C}"/>
    <dgm:cxn modelId="{F5C5A4FE-C01F-424A-ADF8-BCF0E7F3801E}" type="presParOf" srcId="{7D0DDBCC-71CA-48D6-9583-7B4104ECE107}" destId="{791552DB-305B-4873-A769-757808497E0C}" srcOrd="0" destOrd="0" presId="urn:microsoft.com/office/officeart/2005/8/layout/hierarchy1"/>
    <dgm:cxn modelId="{995EB184-5F08-4371-B6A0-6DCD720587F1}" type="presParOf" srcId="{791552DB-305B-4873-A769-757808497E0C}" destId="{3890821A-F976-4CD5-95E3-B6A5F01A639A}" srcOrd="0" destOrd="0" presId="urn:microsoft.com/office/officeart/2005/8/layout/hierarchy1"/>
    <dgm:cxn modelId="{D2F73842-1CE6-48DA-8B44-A3577FAE35B2}" type="presParOf" srcId="{3890821A-F976-4CD5-95E3-B6A5F01A639A}" destId="{2C3B05BA-4669-4EB9-BB29-FC88BE9A627E}" srcOrd="0" destOrd="0" presId="urn:microsoft.com/office/officeart/2005/8/layout/hierarchy1"/>
    <dgm:cxn modelId="{AE6BAE4D-1916-4853-A64F-1648945303F9}" type="presParOf" srcId="{3890821A-F976-4CD5-95E3-B6A5F01A639A}" destId="{AB3C8E60-1A5C-45C4-B7C5-1F16B5D81E29}" srcOrd="1" destOrd="0" presId="urn:microsoft.com/office/officeart/2005/8/layout/hierarchy1"/>
    <dgm:cxn modelId="{5326CF61-903A-4D00-85C7-54AAB443CBA3}" type="presParOf" srcId="{791552DB-305B-4873-A769-757808497E0C}" destId="{43C7A1D5-EEB3-4448-A3D5-391B42D5C703}" srcOrd="1" destOrd="0" presId="urn:microsoft.com/office/officeart/2005/8/layout/hierarchy1"/>
    <dgm:cxn modelId="{70A95196-C600-4497-BC1A-FA83C8B2B61E}" type="presParOf" srcId="{7D0DDBCC-71CA-48D6-9583-7B4104ECE107}" destId="{8F443C9A-360B-470E-ADAA-F143CD620D99}" srcOrd="1" destOrd="0" presId="urn:microsoft.com/office/officeart/2005/8/layout/hierarchy1"/>
    <dgm:cxn modelId="{6AF59EA8-2461-405E-9A41-AF1D82F1E012}" type="presParOf" srcId="{8F443C9A-360B-470E-ADAA-F143CD620D99}" destId="{2BDA11C6-096B-47AC-8EFB-7B414FF17FB6}" srcOrd="0" destOrd="0" presId="urn:microsoft.com/office/officeart/2005/8/layout/hierarchy1"/>
    <dgm:cxn modelId="{25E7DF9B-DF6E-4B4B-8E0F-A6C29D069B13}" type="presParOf" srcId="{2BDA11C6-096B-47AC-8EFB-7B414FF17FB6}" destId="{C5EB64A4-A497-4220-8872-915EFC02EC2C}" srcOrd="0" destOrd="0" presId="urn:microsoft.com/office/officeart/2005/8/layout/hierarchy1"/>
    <dgm:cxn modelId="{56A8EA19-5822-4485-8EF3-2B0C558526BD}" type="presParOf" srcId="{2BDA11C6-096B-47AC-8EFB-7B414FF17FB6}" destId="{78D2F9F7-6EC1-4B10-9A9B-75C1AD61F839}" srcOrd="1" destOrd="0" presId="urn:microsoft.com/office/officeart/2005/8/layout/hierarchy1"/>
    <dgm:cxn modelId="{874094DD-5206-4910-86A7-5474C5888577}" type="presParOf" srcId="{8F443C9A-360B-470E-ADAA-F143CD620D99}" destId="{F55B62FE-4B43-4A4F-BFCE-9CAD639F4A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86134F-B395-4053-8D8C-DDB8DA39130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24E3E5B-5A12-41F6-B7DB-8DC3A8EAA3DE}">
      <dgm:prSet/>
      <dgm:spPr/>
      <dgm:t>
        <a:bodyPr/>
        <a:lstStyle/>
        <a:p>
          <a:pPr rtl="0"/>
          <a:r>
            <a:rPr lang="en-US" b="1" baseline="0" dirty="0"/>
            <a:t>Duty to act with the care, skill, prudence, and diligence that a prudent person acting in a like capacity and familiar with such matters would exercise in similar situation(s)</a:t>
          </a:r>
          <a:endParaRPr lang="en-US" b="1" dirty="0"/>
        </a:p>
      </dgm:t>
    </dgm:pt>
    <dgm:pt modelId="{3138F40D-2838-43CB-BFFD-C4CBEECF9AD1}" type="parTrans" cxnId="{E13392C5-118D-49BA-8130-702DD8CB9270}">
      <dgm:prSet/>
      <dgm:spPr/>
      <dgm:t>
        <a:bodyPr/>
        <a:lstStyle/>
        <a:p>
          <a:endParaRPr lang="en-US"/>
        </a:p>
      </dgm:t>
    </dgm:pt>
    <dgm:pt modelId="{BD31A4DA-4107-43A9-A2A6-6226E7289081}" type="sibTrans" cxnId="{E13392C5-118D-49BA-8130-702DD8CB9270}">
      <dgm:prSet/>
      <dgm:spPr/>
      <dgm:t>
        <a:bodyPr/>
        <a:lstStyle/>
        <a:p>
          <a:endParaRPr lang="en-US"/>
        </a:p>
      </dgm:t>
    </dgm:pt>
    <dgm:pt modelId="{BC73D902-75B0-4659-9EFA-CCA3D188CBFA}">
      <dgm:prSet/>
      <dgm:spPr/>
      <dgm:t>
        <a:bodyPr/>
        <a:lstStyle/>
        <a:p>
          <a:pPr rtl="0"/>
          <a:r>
            <a:rPr lang="en-US" b="1" baseline="0" dirty="0"/>
            <a:t>Duty to be informed</a:t>
          </a:r>
          <a:endParaRPr lang="en-US" b="1" dirty="0"/>
        </a:p>
      </dgm:t>
    </dgm:pt>
    <dgm:pt modelId="{42079864-32F0-4C7F-BA93-757D94CAC260}" type="parTrans" cxnId="{8A92B740-83D2-4BD6-8F8E-430CF23D96E7}">
      <dgm:prSet/>
      <dgm:spPr/>
      <dgm:t>
        <a:bodyPr/>
        <a:lstStyle/>
        <a:p>
          <a:endParaRPr lang="en-US"/>
        </a:p>
      </dgm:t>
    </dgm:pt>
    <dgm:pt modelId="{4FF0D19F-EE5E-474E-BE5D-9CD53BB799BA}" type="sibTrans" cxnId="{8A92B740-83D2-4BD6-8F8E-430CF23D96E7}">
      <dgm:prSet/>
      <dgm:spPr/>
      <dgm:t>
        <a:bodyPr/>
        <a:lstStyle/>
        <a:p>
          <a:endParaRPr lang="en-US"/>
        </a:p>
      </dgm:t>
    </dgm:pt>
    <dgm:pt modelId="{750377E4-8A48-4FB5-8467-14E2BC044BFD}">
      <dgm:prSet/>
      <dgm:spPr/>
      <dgm:t>
        <a:bodyPr/>
        <a:lstStyle/>
        <a:p>
          <a:pPr rtl="0"/>
          <a:r>
            <a:rPr lang="en-US" b="1" baseline="0" dirty="0"/>
            <a:t>Duty to delegate responsibilities outside of experience</a:t>
          </a:r>
          <a:endParaRPr lang="en-US" b="1" dirty="0"/>
        </a:p>
      </dgm:t>
    </dgm:pt>
    <dgm:pt modelId="{EF5C6E52-8504-42BB-944B-A371D73BA791}" type="parTrans" cxnId="{225A317C-DBB4-4B4B-B072-D4587CCFE9FE}">
      <dgm:prSet/>
      <dgm:spPr/>
      <dgm:t>
        <a:bodyPr/>
        <a:lstStyle/>
        <a:p>
          <a:endParaRPr lang="en-US"/>
        </a:p>
      </dgm:t>
    </dgm:pt>
    <dgm:pt modelId="{14A4718F-620E-42F3-8F55-81205EC77C8E}" type="sibTrans" cxnId="{225A317C-DBB4-4B4B-B072-D4587CCFE9FE}">
      <dgm:prSet/>
      <dgm:spPr/>
      <dgm:t>
        <a:bodyPr/>
        <a:lstStyle/>
        <a:p>
          <a:endParaRPr lang="en-US"/>
        </a:p>
      </dgm:t>
    </dgm:pt>
    <dgm:pt modelId="{5AB46BC3-4F3C-4121-8221-EAF0C814A7DF}">
      <dgm:prSet/>
      <dgm:spPr/>
      <dgm:t>
        <a:bodyPr/>
        <a:lstStyle/>
        <a:p>
          <a:pPr rtl="0"/>
          <a:r>
            <a:rPr lang="en-US" b="1" baseline="0" dirty="0"/>
            <a:t>Duty to diversify investments</a:t>
          </a:r>
          <a:endParaRPr lang="en-US" b="1" dirty="0"/>
        </a:p>
      </dgm:t>
    </dgm:pt>
    <dgm:pt modelId="{BCDEEC0F-007F-4234-BB72-5524488C4BF5}" type="parTrans" cxnId="{2D2DB338-2695-483C-AD08-636CC1A42BB3}">
      <dgm:prSet/>
      <dgm:spPr/>
      <dgm:t>
        <a:bodyPr/>
        <a:lstStyle/>
        <a:p>
          <a:endParaRPr lang="en-US"/>
        </a:p>
      </dgm:t>
    </dgm:pt>
    <dgm:pt modelId="{92D66767-35DE-4BEA-A700-932114FFE2BB}" type="sibTrans" cxnId="{2D2DB338-2695-483C-AD08-636CC1A42BB3}">
      <dgm:prSet/>
      <dgm:spPr/>
      <dgm:t>
        <a:bodyPr/>
        <a:lstStyle/>
        <a:p>
          <a:endParaRPr lang="en-US"/>
        </a:p>
      </dgm:t>
    </dgm:pt>
    <dgm:pt modelId="{D852B550-57AB-4618-8DD9-4337D170C5CB}" type="pres">
      <dgm:prSet presAssocID="{9186134F-B395-4053-8D8C-DDB8DA391307}" presName="linear" presStyleCnt="0">
        <dgm:presLayoutVars>
          <dgm:animLvl val="lvl"/>
          <dgm:resizeHandles val="exact"/>
        </dgm:presLayoutVars>
      </dgm:prSet>
      <dgm:spPr/>
    </dgm:pt>
    <dgm:pt modelId="{B0EFFCFF-2824-44D0-988F-1F136497A8EF}" type="pres">
      <dgm:prSet presAssocID="{324E3E5B-5A12-41F6-B7DB-8DC3A8EAA3DE}" presName="parentText" presStyleLbl="node1" presStyleIdx="0" presStyleCnt="4">
        <dgm:presLayoutVars>
          <dgm:chMax val="0"/>
          <dgm:bulletEnabled val="1"/>
        </dgm:presLayoutVars>
      </dgm:prSet>
      <dgm:spPr/>
    </dgm:pt>
    <dgm:pt modelId="{6D14A30D-520B-47C0-98B3-0E6B94AFE776}" type="pres">
      <dgm:prSet presAssocID="{BD31A4DA-4107-43A9-A2A6-6226E7289081}" presName="spacer" presStyleCnt="0"/>
      <dgm:spPr/>
    </dgm:pt>
    <dgm:pt modelId="{B60E4982-C3EA-411B-9D44-7F19E14BFFCE}" type="pres">
      <dgm:prSet presAssocID="{BC73D902-75B0-4659-9EFA-CCA3D188CBFA}" presName="parentText" presStyleLbl="node1" presStyleIdx="1" presStyleCnt="4">
        <dgm:presLayoutVars>
          <dgm:chMax val="0"/>
          <dgm:bulletEnabled val="1"/>
        </dgm:presLayoutVars>
      </dgm:prSet>
      <dgm:spPr/>
    </dgm:pt>
    <dgm:pt modelId="{8728A1BE-F557-4AE8-A7CC-EB313D5B969C}" type="pres">
      <dgm:prSet presAssocID="{4FF0D19F-EE5E-474E-BE5D-9CD53BB799BA}" presName="spacer" presStyleCnt="0"/>
      <dgm:spPr/>
    </dgm:pt>
    <dgm:pt modelId="{DAAABFDC-2496-4658-8A9B-FCC718F821EA}" type="pres">
      <dgm:prSet presAssocID="{750377E4-8A48-4FB5-8467-14E2BC044BFD}" presName="parentText" presStyleLbl="node1" presStyleIdx="2" presStyleCnt="4">
        <dgm:presLayoutVars>
          <dgm:chMax val="0"/>
          <dgm:bulletEnabled val="1"/>
        </dgm:presLayoutVars>
      </dgm:prSet>
      <dgm:spPr/>
    </dgm:pt>
    <dgm:pt modelId="{4C34E038-5115-406E-89D1-7AA2F9AB71FD}" type="pres">
      <dgm:prSet presAssocID="{14A4718F-620E-42F3-8F55-81205EC77C8E}" presName="spacer" presStyleCnt="0"/>
      <dgm:spPr/>
    </dgm:pt>
    <dgm:pt modelId="{3579C86C-3101-4D40-A1EB-C844C58A8973}" type="pres">
      <dgm:prSet presAssocID="{5AB46BC3-4F3C-4121-8221-EAF0C814A7DF}" presName="parentText" presStyleLbl="node1" presStyleIdx="3" presStyleCnt="4">
        <dgm:presLayoutVars>
          <dgm:chMax val="0"/>
          <dgm:bulletEnabled val="1"/>
        </dgm:presLayoutVars>
      </dgm:prSet>
      <dgm:spPr/>
    </dgm:pt>
  </dgm:ptLst>
  <dgm:cxnLst>
    <dgm:cxn modelId="{2D2DB338-2695-483C-AD08-636CC1A42BB3}" srcId="{9186134F-B395-4053-8D8C-DDB8DA391307}" destId="{5AB46BC3-4F3C-4121-8221-EAF0C814A7DF}" srcOrd="3" destOrd="0" parTransId="{BCDEEC0F-007F-4234-BB72-5524488C4BF5}" sibTransId="{92D66767-35DE-4BEA-A700-932114FFE2BB}"/>
    <dgm:cxn modelId="{8A92B740-83D2-4BD6-8F8E-430CF23D96E7}" srcId="{9186134F-B395-4053-8D8C-DDB8DA391307}" destId="{BC73D902-75B0-4659-9EFA-CCA3D188CBFA}" srcOrd="1" destOrd="0" parTransId="{42079864-32F0-4C7F-BA93-757D94CAC260}" sibTransId="{4FF0D19F-EE5E-474E-BE5D-9CD53BB799BA}"/>
    <dgm:cxn modelId="{225A317C-DBB4-4B4B-B072-D4587CCFE9FE}" srcId="{9186134F-B395-4053-8D8C-DDB8DA391307}" destId="{750377E4-8A48-4FB5-8467-14E2BC044BFD}" srcOrd="2" destOrd="0" parTransId="{EF5C6E52-8504-42BB-944B-A371D73BA791}" sibTransId="{14A4718F-620E-42F3-8F55-81205EC77C8E}"/>
    <dgm:cxn modelId="{5F907782-A6FC-4EA5-867B-8DC59D7ABD89}" type="presOf" srcId="{BC73D902-75B0-4659-9EFA-CCA3D188CBFA}" destId="{B60E4982-C3EA-411B-9D44-7F19E14BFFCE}" srcOrd="0" destOrd="0" presId="urn:microsoft.com/office/officeart/2005/8/layout/vList2"/>
    <dgm:cxn modelId="{ECC8C2BC-C823-4264-9A75-E5D78B7DCB52}" type="presOf" srcId="{750377E4-8A48-4FB5-8467-14E2BC044BFD}" destId="{DAAABFDC-2496-4658-8A9B-FCC718F821EA}" srcOrd="0" destOrd="0" presId="urn:microsoft.com/office/officeart/2005/8/layout/vList2"/>
    <dgm:cxn modelId="{E13392C5-118D-49BA-8130-702DD8CB9270}" srcId="{9186134F-B395-4053-8D8C-DDB8DA391307}" destId="{324E3E5B-5A12-41F6-B7DB-8DC3A8EAA3DE}" srcOrd="0" destOrd="0" parTransId="{3138F40D-2838-43CB-BFFD-C4CBEECF9AD1}" sibTransId="{BD31A4DA-4107-43A9-A2A6-6226E7289081}"/>
    <dgm:cxn modelId="{799F9FE8-43D1-46FF-B572-388903BD12F4}" type="presOf" srcId="{9186134F-B395-4053-8D8C-DDB8DA391307}" destId="{D852B550-57AB-4618-8DD9-4337D170C5CB}" srcOrd="0" destOrd="0" presId="urn:microsoft.com/office/officeart/2005/8/layout/vList2"/>
    <dgm:cxn modelId="{8CAE24EA-5CB5-41D2-AD93-294FD1E8E4C8}" type="presOf" srcId="{324E3E5B-5A12-41F6-B7DB-8DC3A8EAA3DE}" destId="{B0EFFCFF-2824-44D0-988F-1F136497A8EF}" srcOrd="0" destOrd="0" presId="urn:microsoft.com/office/officeart/2005/8/layout/vList2"/>
    <dgm:cxn modelId="{4EAA69FB-07D4-4D88-AE4E-5FE013CFC0D7}" type="presOf" srcId="{5AB46BC3-4F3C-4121-8221-EAF0C814A7DF}" destId="{3579C86C-3101-4D40-A1EB-C844C58A8973}" srcOrd="0" destOrd="0" presId="urn:microsoft.com/office/officeart/2005/8/layout/vList2"/>
    <dgm:cxn modelId="{52FE34F7-3A36-4478-B26C-A3392DE95DF2}" type="presParOf" srcId="{D852B550-57AB-4618-8DD9-4337D170C5CB}" destId="{B0EFFCFF-2824-44D0-988F-1F136497A8EF}" srcOrd="0" destOrd="0" presId="urn:microsoft.com/office/officeart/2005/8/layout/vList2"/>
    <dgm:cxn modelId="{17866E47-F5E1-4BF4-9479-306EF2740400}" type="presParOf" srcId="{D852B550-57AB-4618-8DD9-4337D170C5CB}" destId="{6D14A30D-520B-47C0-98B3-0E6B94AFE776}" srcOrd="1" destOrd="0" presId="urn:microsoft.com/office/officeart/2005/8/layout/vList2"/>
    <dgm:cxn modelId="{CFA2B9A3-FE17-49CF-9F76-96873B400683}" type="presParOf" srcId="{D852B550-57AB-4618-8DD9-4337D170C5CB}" destId="{B60E4982-C3EA-411B-9D44-7F19E14BFFCE}" srcOrd="2" destOrd="0" presId="urn:microsoft.com/office/officeart/2005/8/layout/vList2"/>
    <dgm:cxn modelId="{AAFF7098-8C4C-4C10-B59A-F1F5ED9990D8}" type="presParOf" srcId="{D852B550-57AB-4618-8DD9-4337D170C5CB}" destId="{8728A1BE-F557-4AE8-A7CC-EB313D5B969C}" srcOrd="3" destOrd="0" presId="urn:microsoft.com/office/officeart/2005/8/layout/vList2"/>
    <dgm:cxn modelId="{2397070E-A10D-4FDA-9140-AB0DA028188F}" type="presParOf" srcId="{D852B550-57AB-4618-8DD9-4337D170C5CB}" destId="{DAAABFDC-2496-4658-8A9B-FCC718F821EA}" srcOrd="4" destOrd="0" presId="urn:microsoft.com/office/officeart/2005/8/layout/vList2"/>
    <dgm:cxn modelId="{2D1634E5-2E2E-4D85-A70F-B9904882106D}" type="presParOf" srcId="{D852B550-57AB-4618-8DD9-4337D170C5CB}" destId="{4C34E038-5115-406E-89D1-7AA2F9AB71FD}" srcOrd="5" destOrd="0" presId="urn:microsoft.com/office/officeart/2005/8/layout/vList2"/>
    <dgm:cxn modelId="{E24CFAA0-D406-4838-8E65-721D7CFE3AE1}" type="presParOf" srcId="{D852B550-57AB-4618-8DD9-4337D170C5CB}" destId="{3579C86C-3101-4D40-A1EB-C844C58A897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26851F-4892-4A89-A560-6D4DBC033ABF}"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8DF94EA3-DB14-4E2F-89B9-2D9985A6DF3B}">
      <dgm:prSet/>
      <dgm:spPr/>
      <dgm:t>
        <a:bodyPr/>
        <a:lstStyle/>
        <a:p>
          <a:r>
            <a:rPr lang="en-US" dirty="0"/>
            <a:t>The fiduciary has a duty to </a:t>
          </a:r>
          <a:r>
            <a:rPr lang="en-US" b="1" dirty="0"/>
            <a:t>be informed </a:t>
          </a:r>
          <a:r>
            <a:rPr lang="en-US" dirty="0"/>
            <a:t>with respect to the decisions they are required to make. </a:t>
          </a:r>
        </a:p>
      </dgm:t>
    </dgm:pt>
    <dgm:pt modelId="{E509E187-E000-4D60-86D1-3EA655F5A7C9}" type="parTrans" cxnId="{BA396D07-F4CB-4CC9-9F47-680C6DBE0938}">
      <dgm:prSet/>
      <dgm:spPr/>
      <dgm:t>
        <a:bodyPr/>
        <a:lstStyle/>
        <a:p>
          <a:endParaRPr lang="en-US"/>
        </a:p>
      </dgm:t>
    </dgm:pt>
    <dgm:pt modelId="{CCAEB21A-9215-4C3E-8D38-21E0B0411A72}" type="sibTrans" cxnId="{BA396D07-F4CB-4CC9-9F47-680C6DBE0938}">
      <dgm:prSet/>
      <dgm:spPr/>
      <dgm:t>
        <a:bodyPr/>
        <a:lstStyle/>
        <a:p>
          <a:endParaRPr lang="en-US"/>
        </a:p>
      </dgm:t>
    </dgm:pt>
    <dgm:pt modelId="{2D054305-2D20-4F53-A152-1C0FE4C92419}">
      <dgm:prSet/>
      <dgm:spPr/>
      <dgm:t>
        <a:bodyPr/>
        <a:lstStyle/>
        <a:p>
          <a:r>
            <a:rPr lang="en-US"/>
            <a:t>Regularly attend meetings.</a:t>
          </a:r>
        </a:p>
      </dgm:t>
    </dgm:pt>
    <dgm:pt modelId="{4DFA7879-E45D-40BB-BA95-C48BAED56A5C}" type="parTrans" cxnId="{507B5E92-F83E-4766-9A16-6A3CD5A62D4C}">
      <dgm:prSet/>
      <dgm:spPr/>
      <dgm:t>
        <a:bodyPr/>
        <a:lstStyle/>
        <a:p>
          <a:endParaRPr lang="en-US"/>
        </a:p>
      </dgm:t>
    </dgm:pt>
    <dgm:pt modelId="{B5E7B04B-4807-406E-BEB6-10A058D3313B}" type="sibTrans" cxnId="{507B5E92-F83E-4766-9A16-6A3CD5A62D4C}">
      <dgm:prSet/>
      <dgm:spPr/>
      <dgm:t>
        <a:bodyPr/>
        <a:lstStyle/>
        <a:p>
          <a:endParaRPr lang="en-US"/>
        </a:p>
      </dgm:t>
    </dgm:pt>
    <dgm:pt modelId="{39711EC7-752A-4E2F-B1D6-543063FEB68D}">
      <dgm:prSet/>
      <dgm:spPr/>
      <dgm:t>
        <a:bodyPr/>
        <a:lstStyle/>
        <a:p>
          <a:r>
            <a:rPr lang="en-US"/>
            <a:t>Review materials provided at meetings.</a:t>
          </a:r>
        </a:p>
      </dgm:t>
    </dgm:pt>
    <dgm:pt modelId="{00A90D67-BE3F-47A0-9164-511FDEE1290C}" type="parTrans" cxnId="{9648D160-8E58-4906-80DC-D3CE6FF290DE}">
      <dgm:prSet/>
      <dgm:spPr/>
      <dgm:t>
        <a:bodyPr/>
        <a:lstStyle/>
        <a:p>
          <a:endParaRPr lang="en-US"/>
        </a:p>
      </dgm:t>
    </dgm:pt>
    <dgm:pt modelId="{01555298-F748-443A-AAA1-9128FB366861}" type="sibTrans" cxnId="{9648D160-8E58-4906-80DC-D3CE6FF290DE}">
      <dgm:prSet/>
      <dgm:spPr/>
      <dgm:t>
        <a:bodyPr/>
        <a:lstStyle/>
        <a:p>
          <a:endParaRPr lang="en-US"/>
        </a:p>
      </dgm:t>
    </dgm:pt>
    <dgm:pt modelId="{7684DFE0-61E9-44D0-94CE-6354C502CC1D}">
      <dgm:prSet/>
      <dgm:spPr/>
      <dgm:t>
        <a:bodyPr/>
        <a:lstStyle/>
        <a:p>
          <a:r>
            <a:rPr lang="en-US"/>
            <a:t>Request materials and ask questions to ensure adequate information before taking action.</a:t>
          </a:r>
        </a:p>
      </dgm:t>
    </dgm:pt>
    <dgm:pt modelId="{199766D8-F32C-40E0-8E8C-4159A096C152}" type="parTrans" cxnId="{FF9F5CC4-BB99-430A-9B75-6C15A130EDE4}">
      <dgm:prSet/>
      <dgm:spPr/>
      <dgm:t>
        <a:bodyPr/>
        <a:lstStyle/>
        <a:p>
          <a:endParaRPr lang="en-US"/>
        </a:p>
      </dgm:t>
    </dgm:pt>
    <dgm:pt modelId="{A4C872FF-DABC-4DD8-BC66-C9C3D4AFA679}" type="sibTrans" cxnId="{FF9F5CC4-BB99-430A-9B75-6C15A130EDE4}">
      <dgm:prSet/>
      <dgm:spPr/>
      <dgm:t>
        <a:bodyPr/>
        <a:lstStyle/>
        <a:p>
          <a:endParaRPr lang="en-US"/>
        </a:p>
      </dgm:t>
    </dgm:pt>
    <dgm:pt modelId="{AB5FC108-DA3D-461D-8C21-16FF83E529D1}">
      <dgm:prSet/>
      <dgm:spPr/>
      <dgm:t>
        <a:bodyPr/>
        <a:lstStyle/>
        <a:p>
          <a:r>
            <a:rPr lang="en-US"/>
            <a:t>Be familiar with governing documents, including the statutes and administrative guidance applicable to the plans. </a:t>
          </a:r>
        </a:p>
      </dgm:t>
    </dgm:pt>
    <dgm:pt modelId="{B3A7B9AE-A29D-402D-BB9C-564988662263}" type="parTrans" cxnId="{C25EA055-06F5-45F8-AE0E-A46D4AAC454A}">
      <dgm:prSet/>
      <dgm:spPr/>
      <dgm:t>
        <a:bodyPr/>
        <a:lstStyle/>
        <a:p>
          <a:endParaRPr lang="en-US"/>
        </a:p>
      </dgm:t>
    </dgm:pt>
    <dgm:pt modelId="{D27877D3-815F-48F0-AE80-6B053AFC3293}" type="sibTrans" cxnId="{C25EA055-06F5-45F8-AE0E-A46D4AAC454A}">
      <dgm:prSet/>
      <dgm:spPr/>
      <dgm:t>
        <a:bodyPr/>
        <a:lstStyle/>
        <a:p>
          <a:endParaRPr lang="en-US"/>
        </a:p>
      </dgm:t>
    </dgm:pt>
    <dgm:pt modelId="{AF223948-B704-452F-A71E-862FC89FB4D0}">
      <dgm:prSet/>
      <dgm:spPr/>
      <dgm:t>
        <a:bodyPr/>
        <a:lstStyle/>
        <a:p>
          <a:r>
            <a:rPr lang="en-US"/>
            <a:t>Secure and consider advice of experts on reasonable basis but</a:t>
          </a:r>
          <a:r>
            <a:rPr lang="en-US" b="1"/>
            <a:t> </a:t>
          </a:r>
          <a:r>
            <a:rPr lang="en-US"/>
            <a:t>exercise independent judgment.</a:t>
          </a:r>
        </a:p>
      </dgm:t>
    </dgm:pt>
    <dgm:pt modelId="{B9D0AC7D-63A2-4D05-A041-42A0E6D546EA}" type="parTrans" cxnId="{2274C20A-7DE0-442A-9B1F-03A29EC7992B}">
      <dgm:prSet/>
      <dgm:spPr/>
      <dgm:t>
        <a:bodyPr/>
        <a:lstStyle/>
        <a:p>
          <a:endParaRPr lang="en-US"/>
        </a:p>
      </dgm:t>
    </dgm:pt>
    <dgm:pt modelId="{EAC9251D-8713-4A85-9F52-DCD9A8FFCE38}" type="sibTrans" cxnId="{2274C20A-7DE0-442A-9B1F-03A29EC7992B}">
      <dgm:prSet/>
      <dgm:spPr/>
      <dgm:t>
        <a:bodyPr/>
        <a:lstStyle/>
        <a:p>
          <a:endParaRPr lang="en-US"/>
        </a:p>
      </dgm:t>
    </dgm:pt>
    <dgm:pt modelId="{25865D3C-083E-422D-90A5-5DC919B048EE}" type="pres">
      <dgm:prSet presAssocID="{9826851F-4892-4A89-A560-6D4DBC033ABF}" presName="diagram" presStyleCnt="0">
        <dgm:presLayoutVars>
          <dgm:dir/>
          <dgm:resizeHandles val="exact"/>
        </dgm:presLayoutVars>
      </dgm:prSet>
      <dgm:spPr/>
    </dgm:pt>
    <dgm:pt modelId="{FC606E5F-59A4-45AA-973A-22AD53414032}" type="pres">
      <dgm:prSet presAssocID="{8DF94EA3-DB14-4E2F-89B9-2D9985A6DF3B}" presName="node" presStyleLbl="node1" presStyleIdx="0" presStyleCnt="6">
        <dgm:presLayoutVars>
          <dgm:bulletEnabled val="1"/>
        </dgm:presLayoutVars>
      </dgm:prSet>
      <dgm:spPr/>
    </dgm:pt>
    <dgm:pt modelId="{D0CB3DC4-EA61-4517-9CEE-662196089C9C}" type="pres">
      <dgm:prSet presAssocID="{CCAEB21A-9215-4C3E-8D38-21E0B0411A72}" presName="sibTrans" presStyleCnt="0"/>
      <dgm:spPr/>
    </dgm:pt>
    <dgm:pt modelId="{A0907AC1-92B4-4E03-85EE-AA5E622DD7CE}" type="pres">
      <dgm:prSet presAssocID="{2D054305-2D20-4F53-A152-1C0FE4C92419}" presName="node" presStyleLbl="node1" presStyleIdx="1" presStyleCnt="6">
        <dgm:presLayoutVars>
          <dgm:bulletEnabled val="1"/>
        </dgm:presLayoutVars>
      </dgm:prSet>
      <dgm:spPr/>
    </dgm:pt>
    <dgm:pt modelId="{39253FDD-CBDD-4954-B95E-6506880234FA}" type="pres">
      <dgm:prSet presAssocID="{B5E7B04B-4807-406E-BEB6-10A058D3313B}" presName="sibTrans" presStyleCnt="0"/>
      <dgm:spPr/>
    </dgm:pt>
    <dgm:pt modelId="{0063AF9E-96B6-4DED-9A33-87E186B8CD1D}" type="pres">
      <dgm:prSet presAssocID="{39711EC7-752A-4E2F-B1D6-543063FEB68D}" presName="node" presStyleLbl="node1" presStyleIdx="2" presStyleCnt="6">
        <dgm:presLayoutVars>
          <dgm:bulletEnabled val="1"/>
        </dgm:presLayoutVars>
      </dgm:prSet>
      <dgm:spPr/>
    </dgm:pt>
    <dgm:pt modelId="{F0D3B87A-1BBE-43A1-B6CC-CFF44DA91CD8}" type="pres">
      <dgm:prSet presAssocID="{01555298-F748-443A-AAA1-9128FB366861}" presName="sibTrans" presStyleCnt="0"/>
      <dgm:spPr/>
    </dgm:pt>
    <dgm:pt modelId="{CA455D26-FA1D-4DFF-86E8-56B12B092EC6}" type="pres">
      <dgm:prSet presAssocID="{7684DFE0-61E9-44D0-94CE-6354C502CC1D}" presName="node" presStyleLbl="node1" presStyleIdx="3" presStyleCnt="6">
        <dgm:presLayoutVars>
          <dgm:bulletEnabled val="1"/>
        </dgm:presLayoutVars>
      </dgm:prSet>
      <dgm:spPr/>
    </dgm:pt>
    <dgm:pt modelId="{812D8F2A-8970-4F9A-ACCE-E6C2471E4A17}" type="pres">
      <dgm:prSet presAssocID="{A4C872FF-DABC-4DD8-BC66-C9C3D4AFA679}" presName="sibTrans" presStyleCnt="0"/>
      <dgm:spPr/>
    </dgm:pt>
    <dgm:pt modelId="{791A2EE0-EF2D-48E6-8C3D-63BB310F037A}" type="pres">
      <dgm:prSet presAssocID="{AB5FC108-DA3D-461D-8C21-16FF83E529D1}" presName="node" presStyleLbl="node1" presStyleIdx="4" presStyleCnt="6">
        <dgm:presLayoutVars>
          <dgm:bulletEnabled val="1"/>
        </dgm:presLayoutVars>
      </dgm:prSet>
      <dgm:spPr/>
    </dgm:pt>
    <dgm:pt modelId="{42FC7F6B-394F-490A-BAE3-2891A580B06F}" type="pres">
      <dgm:prSet presAssocID="{D27877D3-815F-48F0-AE80-6B053AFC3293}" presName="sibTrans" presStyleCnt="0"/>
      <dgm:spPr/>
    </dgm:pt>
    <dgm:pt modelId="{C13F443A-A721-448F-86F9-0595EE9E2D35}" type="pres">
      <dgm:prSet presAssocID="{AF223948-B704-452F-A71E-862FC89FB4D0}" presName="node" presStyleLbl="node1" presStyleIdx="5" presStyleCnt="6">
        <dgm:presLayoutVars>
          <dgm:bulletEnabled val="1"/>
        </dgm:presLayoutVars>
      </dgm:prSet>
      <dgm:spPr/>
    </dgm:pt>
  </dgm:ptLst>
  <dgm:cxnLst>
    <dgm:cxn modelId="{BA396D07-F4CB-4CC9-9F47-680C6DBE0938}" srcId="{9826851F-4892-4A89-A560-6D4DBC033ABF}" destId="{8DF94EA3-DB14-4E2F-89B9-2D9985A6DF3B}" srcOrd="0" destOrd="0" parTransId="{E509E187-E000-4D60-86D1-3EA655F5A7C9}" sibTransId="{CCAEB21A-9215-4C3E-8D38-21E0B0411A72}"/>
    <dgm:cxn modelId="{2274C20A-7DE0-442A-9B1F-03A29EC7992B}" srcId="{9826851F-4892-4A89-A560-6D4DBC033ABF}" destId="{AF223948-B704-452F-A71E-862FC89FB4D0}" srcOrd="5" destOrd="0" parTransId="{B9D0AC7D-63A2-4D05-A041-42A0E6D546EA}" sibTransId="{EAC9251D-8713-4A85-9F52-DCD9A8FFCE38}"/>
    <dgm:cxn modelId="{A5728D0B-27C5-423B-8744-C245D8DBB0D8}" type="presOf" srcId="{8DF94EA3-DB14-4E2F-89B9-2D9985A6DF3B}" destId="{FC606E5F-59A4-45AA-973A-22AD53414032}" srcOrd="0" destOrd="0" presId="urn:microsoft.com/office/officeart/2005/8/layout/default"/>
    <dgm:cxn modelId="{245A7D25-0E36-4232-8614-CA2D2AD607E6}" type="presOf" srcId="{9826851F-4892-4A89-A560-6D4DBC033ABF}" destId="{25865D3C-083E-422D-90A5-5DC919B048EE}" srcOrd="0" destOrd="0" presId="urn:microsoft.com/office/officeart/2005/8/layout/default"/>
    <dgm:cxn modelId="{DB37D12D-D0BB-406B-BF7E-D1DC5045BE31}" type="presOf" srcId="{AB5FC108-DA3D-461D-8C21-16FF83E529D1}" destId="{791A2EE0-EF2D-48E6-8C3D-63BB310F037A}" srcOrd="0" destOrd="0" presId="urn:microsoft.com/office/officeart/2005/8/layout/default"/>
    <dgm:cxn modelId="{9648D160-8E58-4906-80DC-D3CE6FF290DE}" srcId="{9826851F-4892-4A89-A560-6D4DBC033ABF}" destId="{39711EC7-752A-4E2F-B1D6-543063FEB68D}" srcOrd="2" destOrd="0" parTransId="{00A90D67-BE3F-47A0-9164-511FDEE1290C}" sibTransId="{01555298-F748-443A-AAA1-9128FB366861}"/>
    <dgm:cxn modelId="{87112863-388F-4518-BF02-9D1BE11CAAC3}" type="presOf" srcId="{AF223948-B704-452F-A71E-862FC89FB4D0}" destId="{C13F443A-A721-448F-86F9-0595EE9E2D35}" srcOrd="0" destOrd="0" presId="urn:microsoft.com/office/officeart/2005/8/layout/default"/>
    <dgm:cxn modelId="{C25EA055-06F5-45F8-AE0E-A46D4AAC454A}" srcId="{9826851F-4892-4A89-A560-6D4DBC033ABF}" destId="{AB5FC108-DA3D-461D-8C21-16FF83E529D1}" srcOrd="4" destOrd="0" parTransId="{B3A7B9AE-A29D-402D-BB9C-564988662263}" sibTransId="{D27877D3-815F-48F0-AE80-6B053AFC3293}"/>
    <dgm:cxn modelId="{507B5E92-F83E-4766-9A16-6A3CD5A62D4C}" srcId="{9826851F-4892-4A89-A560-6D4DBC033ABF}" destId="{2D054305-2D20-4F53-A152-1C0FE4C92419}" srcOrd="1" destOrd="0" parTransId="{4DFA7879-E45D-40BB-BA95-C48BAED56A5C}" sibTransId="{B5E7B04B-4807-406E-BEB6-10A058D3313B}"/>
    <dgm:cxn modelId="{C83611A6-F8CE-4DAA-A3F2-CC48EE37A1EF}" type="presOf" srcId="{39711EC7-752A-4E2F-B1D6-543063FEB68D}" destId="{0063AF9E-96B6-4DED-9A33-87E186B8CD1D}" srcOrd="0" destOrd="0" presId="urn:microsoft.com/office/officeart/2005/8/layout/default"/>
    <dgm:cxn modelId="{41CC04C3-6B2E-45C5-8B1C-EBD2FD8AD672}" type="presOf" srcId="{7684DFE0-61E9-44D0-94CE-6354C502CC1D}" destId="{CA455D26-FA1D-4DFF-86E8-56B12B092EC6}" srcOrd="0" destOrd="0" presId="urn:microsoft.com/office/officeart/2005/8/layout/default"/>
    <dgm:cxn modelId="{FF9F5CC4-BB99-430A-9B75-6C15A130EDE4}" srcId="{9826851F-4892-4A89-A560-6D4DBC033ABF}" destId="{7684DFE0-61E9-44D0-94CE-6354C502CC1D}" srcOrd="3" destOrd="0" parTransId="{199766D8-F32C-40E0-8E8C-4159A096C152}" sibTransId="{A4C872FF-DABC-4DD8-BC66-C9C3D4AFA679}"/>
    <dgm:cxn modelId="{19E283F6-DAFB-47A8-936C-E7174E47F561}" type="presOf" srcId="{2D054305-2D20-4F53-A152-1C0FE4C92419}" destId="{A0907AC1-92B4-4E03-85EE-AA5E622DD7CE}" srcOrd="0" destOrd="0" presId="urn:microsoft.com/office/officeart/2005/8/layout/default"/>
    <dgm:cxn modelId="{64D73CFC-FC9A-457B-B6E8-7AB8CC6FA427}" type="presParOf" srcId="{25865D3C-083E-422D-90A5-5DC919B048EE}" destId="{FC606E5F-59A4-45AA-973A-22AD53414032}" srcOrd="0" destOrd="0" presId="urn:microsoft.com/office/officeart/2005/8/layout/default"/>
    <dgm:cxn modelId="{23A1E6FD-A9FA-411D-9781-01BB234E8844}" type="presParOf" srcId="{25865D3C-083E-422D-90A5-5DC919B048EE}" destId="{D0CB3DC4-EA61-4517-9CEE-662196089C9C}" srcOrd="1" destOrd="0" presId="urn:microsoft.com/office/officeart/2005/8/layout/default"/>
    <dgm:cxn modelId="{9BCA9017-F514-46B3-97ED-F9B3D948AB8D}" type="presParOf" srcId="{25865D3C-083E-422D-90A5-5DC919B048EE}" destId="{A0907AC1-92B4-4E03-85EE-AA5E622DD7CE}" srcOrd="2" destOrd="0" presId="urn:microsoft.com/office/officeart/2005/8/layout/default"/>
    <dgm:cxn modelId="{AF5B7792-E2A0-4631-8D6F-28FDA529D1D9}" type="presParOf" srcId="{25865D3C-083E-422D-90A5-5DC919B048EE}" destId="{39253FDD-CBDD-4954-B95E-6506880234FA}" srcOrd="3" destOrd="0" presId="urn:microsoft.com/office/officeart/2005/8/layout/default"/>
    <dgm:cxn modelId="{F32F2840-37D3-48D7-BAA7-96BBEEF3C6AA}" type="presParOf" srcId="{25865D3C-083E-422D-90A5-5DC919B048EE}" destId="{0063AF9E-96B6-4DED-9A33-87E186B8CD1D}" srcOrd="4" destOrd="0" presId="urn:microsoft.com/office/officeart/2005/8/layout/default"/>
    <dgm:cxn modelId="{B06100E9-A2A3-4912-AC66-F62008A98D50}" type="presParOf" srcId="{25865D3C-083E-422D-90A5-5DC919B048EE}" destId="{F0D3B87A-1BBE-43A1-B6CC-CFF44DA91CD8}" srcOrd="5" destOrd="0" presId="urn:microsoft.com/office/officeart/2005/8/layout/default"/>
    <dgm:cxn modelId="{1AF58D11-2596-4416-92B5-DF2DE9A6707E}" type="presParOf" srcId="{25865D3C-083E-422D-90A5-5DC919B048EE}" destId="{CA455D26-FA1D-4DFF-86E8-56B12B092EC6}" srcOrd="6" destOrd="0" presId="urn:microsoft.com/office/officeart/2005/8/layout/default"/>
    <dgm:cxn modelId="{D3BFCB5F-500E-4520-9757-7EB4D9DAD676}" type="presParOf" srcId="{25865D3C-083E-422D-90A5-5DC919B048EE}" destId="{812D8F2A-8970-4F9A-ACCE-E6C2471E4A17}" srcOrd="7" destOrd="0" presId="urn:microsoft.com/office/officeart/2005/8/layout/default"/>
    <dgm:cxn modelId="{9DF9E532-53A3-425F-A365-AEC799817ED7}" type="presParOf" srcId="{25865D3C-083E-422D-90A5-5DC919B048EE}" destId="{791A2EE0-EF2D-48E6-8C3D-63BB310F037A}" srcOrd="8" destOrd="0" presId="urn:microsoft.com/office/officeart/2005/8/layout/default"/>
    <dgm:cxn modelId="{59918C01-CABA-4D08-A568-31AA13E8F9EE}" type="presParOf" srcId="{25865D3C-083E-422D-90A5-5DC919B048EE}" destId="{42FC7F6B-394F-490A-BAE3-2891A580B06F}" srcOrd="9" destOrd="0" presId="urn:microsoft.com/office/officeart/2005/8/layout/default"/>
    <dgm:cxn modelId="{96BE7813-F624-42BE-AB51-79C811B267F5}" type="presParOf" srcId="{25865D3C-083E-422D-90A5-5DC919B048EE}" destId="{C13F443A-A721-448F-86F9-0595EE9E2D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EE144F-6903-4950-A88D-1B58FFA75B27}"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8CB4446B-F33C-40EC-9F9E-2343FDF5A60F}">
      <dgm:prSet/>
      <dgm:spPr/>
      <dgm:t>
        <a:bodyPr/>
        <a:lstStyle/>
        <a:p>
          <a:r>
            <a:rPr lang="en-US" dirty="0"/>
            <a:t>A fiduciary can delegate functions that a prudent fiduciary acting in a like capacity and familiar with those matters would properly delegate. </a:t>
          </a:r>
        </a:p>
      </dgm:t>
    </dgm:pt>
    <dgm:pt modelId="{0D5E6B72-BCFA-487B-BC76-9727BE0E0CE1}" type="parTrans" cxnId="{3DFAB97F-B40B-4B03-A11B-93302AA93266}">
      <dgm:prSet/>
      <dgm:spPr/>
      <dgm:t>
        <a:bodyPr/>
        <a:lstStyle/>
        <a:p>
          <a:endParaRPr lang="en-US"/>
        </a:p>
      </dgm:t>
    </dgm:pt>
    <dgm:pt modelId="{4AC2A327-A005-4AAA-945D-C15D7149D1EF}" type="sibTrans" cxnId="{3DFAB97F-B40B-4B03-A11B-93302AA93266}">
      <dgm:prSet/>
      <dgm:spPr/>
      <dgm:t>
        <a:bodyPr/>
        <a:lstStyle/>
        <a:p>
          <a:endParaRPr lang="en-US"/>
        </a:p>
      </dgm:t>
    </dgm:pt>
    <dgm:pt modelId="{3A240696-29AA-42D0-AEEE-17500E3C6B19}">
      <dgm:prSet/>
      <dgm:spPr/>
      <dgm:t>
        <a:bodyPr/>
        <a:lstStyle/>
        <a:p>
          <a:r>
            <a:rPr lang="en-US"/>
            <a:t>A fiduciary has a duty to delegate responsibilities outside of the fiduciary’s expertise.</a:t>
          </a:r>
        </a:p>
      </dgm:t>
    </dgm:pt>
    <dgm:pt modelId="{F584AA83-B7CA-41A7-AD86-62C61FD90E44}" type="parTrans" cxnId="{E8CA190F-291E-422D-9F69-A3FEB68DC3DD}">
      <dgm:prSet/>
      <dgm:spPr/>
      <dgm:t>
        <a:bodyPr/>
        <a:lstStyle/>
        <a:p>
          <a:endParaRPr lang="en-US"/>
        </a:p>
      </dgm:t>
    </dgm:pt>
    <dgm:pt modelId="{5C204139-EBB7-49A5-B438-82B541CCBBC9}" type="sibTrans" cxnId="{E8CA190F-291E-422D-9F69-A3FEB68DC3DD}">
      <dgm:prSet/>
      <dgm:spPr/>
      <dgm:t>
        <a:bodyPr/>
        <a:lstStyle/>
        <a:p>
          <a:endParaRPr lang="en-US"/>
        </a:p>
      </dgm:t>
    </dgm:pt>
    <dgm:pt modelId="{2C7A9E98-1B91-4D71-934F-47DC54F3EBC1}">
      <dgm:prSet/>
      <dgm:spPr/>
      <dgm:t>
        <a:bodyPr/>
        <a:lstStyle/>
        <a:p>
          <a:r>
            <a:rPr lang="en-US"/>
            <a:t>Delegation should not be overly broad and must be consistent with duties of care and caution, </a:t>
          </a:r>
          <a:r>
            <a:rPr lang="en-US" i="1"/>
            <a:t>e.g.,</a:t>
          </a:r>
          <a:r>
            <a:rPr lang="en-US"/>
            <a:t> terms of delegation must be prudent.</a:t>
          </a:r>
        </a:p>
      </dgm:t>
    </dgm:pt>
    <dgm:pt modelId="{4BA794DF-DC22-402C-B13F-7442D25B7955}" type="parTrans" cxnId="{29E8BDA0-68FB-465C-98B8-91695CBE5A9B}">
      <dgm:prSet/>
      <dgm:spPr/>
      <dgm:t>
        <a:bodyPr/>
        <a:lstStyle/>
        <a:p>
          <a:endParaRPr lang="en-US"/>
        </a:p>
      </dgm:t>
    </dgm:pt>
    <dgm:pt modelId="{B5D6722E-5523-4F67-8F05-6DE4BC966A32}" type="sibTrans" cxnId="{29E8BDA0-68FB-465C-98B8-91695CBE5A9B}">
      <dgm:prSet/>
      <dgm:spPr/>
      <dgm:t>
        <a:bodyPr/>
        <a:lstStyle/>
        <a:p>
          <a:endParaRPr lang="en-US"/>
        </a:p>
      </dgm:t>
    </dgm:pt>
    <dgm:pt modelId="{214DAEF8-D920-4D73-B9D5-44247D4D5248}" type="pres">
      <dgm:prSet presAssocID="{1FEE144F-6903-4950-A88D-1B58FFA75B27}" presName="outerComposite" presStyleCnt="0">
        <dgm:presLayoutVars>
          <dgm:chMax val="5"/>
          <dgm:dir/>
          <dgm:resizeHandles val="exact"/>
        </dgm:presLayoutVars>
      </dgm:prSet>
      <dgm:spPr/>
    </dgm:pt>
    <dgm:pt modelId="{0FAB2B29-123D-4702-AF86-382E96BCF25F}" type="pres">
      <dgm:prSet presAssocID="{1FEE144F-6903-4950-A88D-1B58FFA75B27}" presName="dummyMaxCanvas" presStyleCnt="0">
        <dgm:presLayoutVars/>
      </dgm:prSet>
      <dgm:spPr/>
    </dgm:pt>
    <dgm:pt modelId="{D53B6680-1E1B-437C-93FE-443FB3F50F24}" type="pres">
      <dgm:prSet presAssocID="{1FEE144F-6903-4950-A88D-1B58FFA75B27}" presName="ThreeNodes_1" presStyleLbl="node1" presStyleIdx="0" presStyleCnt="3">
        <dgm:presLayoutVars>
          <dgm:bulletEnabled val="1"/>
        </dgm:presLayoutVars>
      </dgm:prSet>
      <dgm:spPr/>
    </dgm:pt>
    <dgm:pt modelId="{656543CC-E6C6-4BD8-AA23-CC1A6AE320EF}" type="pres">
      <dgm:prSet presAssocID="{1FEE144F-6903-4950-A88D-1B58FFA75B27}" presName="ThreeNodes_2" presStyleLbl="node1" presStyleIdx="1" presStyleCnt="3">
        <dgm:presLayoutVars>
          <dgm:bulletEnabled val="1"/>
        </dgm:presLayoutVars>
      </dgm:prSet>
      <dgm:spPr/>
    </dgm:pt>
    <dgm:pt modelId="{A414662F-841B-4AEA-ADB5-5E08271505A0}" type="pres">
      <dgm:prSet presAssocID="{1FEE144F-6903-4950-A88D-1B58FFA75B27}" presName="ThreeNodes_3" presStyleLbl="node1" presStyleIdx="2" presStyleCnt="3">
        <dgm:presLayoutVars>
          <dgm:bulletEnabled val="1"/>
        </dgm:presLayoutVars>
      </dgm:prSet>
      <dgm:spPr/>
    </dgm:pt>
    <dgm:pt modelId="{C7F31E8E-898D-47BD-B0D2-6E311FBF747F}" type="pres">
      <dgm:prSet presAssocID="{1FEE144F-6903-4950-A88D-1B58FFA75B27}" presName="ThreeConn_1-2" presStyleLbl="fgAccFollowNode1" presStyleIdx="0" presStyleCnt="2">
        <dgm:presLayoutVars>
          <dgm:bulletEnabled val="1"/>
        </dgm:presLayoutVars>
      </dgm:prSet>
      <dgm:spPr/>
    </dgm:pt>
    <dgm:pt modelId="{F5259B3F-A12E-476C-914E-888D0DFBE7AA}" type="pres">
      <dgm:prSet presAssocID="{1FEE144F-6903-4950-A88D-1B58FFA75B27}" presName="ThreeConn_2-3" presStyleLbl="fgAccFollowNode1" presStyleIdx="1" presStyleCnt="2">
        <dgm:presLayoutVars>
          <dgm:bulletEnabled val="1"/>
        </dgm:presLayoutVars>
      </dgm:prSet>
      <dgm:spPr/>
    </dgm:pt>
    <dgm:pt modelId="{847AEABA-6D95-4863-BD40-5EA9172B336C}" type="pres">
      <dgm:prSet presAssocID="{1FEE144F-6903-4950-A88D-1B58FFA75B27}" presName="ThreeNodes_1_text" presStyleLbl="node1" presStyleIdx="2" presStyleCnt="3">
        <dgm:presLayoutVars>
          <dgm:bulletEnabled val="1"/>
        </dgm:presLayoutVars>
      </dgm:prSet>
      <dgm:spPr/>
    </dgm:pt>
    <dgm:pt modelId="{700E1139-6685-46DF-92BE-F9B5516FA8BB}" type="pres">
      <dgm:prSet presAssocID="{1FEE144F-6903-4950-A88D-1B58FFA75B27}" presName="ThreeNodes_2_text" presStyleLbl="node1" presStyleIdx="2" presStyleCnt="3">
        <dgm:presLayoutVars>
          <dgm:bulletEnabled val="1"/>
        </dgm:presLayoutVars>
      </dgm:prSet>
      <dgm:spPr/>
    </dgm:pt>
    <dgm:pt modelId="{639BA57D-3F4F-4144-A5BE-9D9F4769C251}" type="pres">
      <dgm:prSet presAssocID="{1FEE144F-6903-4950-A88D-1B58FFA75B27}" presName="ThreeNodes_3_text" presStyleLbl="node1" presStyleIdx="2" presStyleCnt="3">
        <dgm:presLayoutVars>
          <dgm:bulletEnabled val="1"/>
        </dgm:presLayoutVars>
      </dgm:prSet>
      <dgm:spPr/>
    </dgm:pt>
  </dgm:ptLst>
  <dgm:cxnLst>
    <dgm:cxn modelId="{E8CA190F-291E-422D-9F69-A3FEB68DC3DD}" srcId="{1FEE144F-6903-4950-A88D-1B58FFA75B27}" destId="{3A240696-29AA-42D0-AEEE-17500E3C6B19}" srcOrd="1" destOrd="0" parTransId="{F584AA83-B7CA-41A7-AD86-62C61FD90E44}" sibTransId="{5C204139-EBB7-49A5-B438-82B541CCBBC9}"/>
    <dgm:cxn modelId="{A2B56E5F-4796-4EF4-A225-7756748C54C5}" type="presOf" srcId="{5C204139-EBB7-49A5-B438-82B541CCBBC9}" destId="{F5259B3F-A12E-476C-914E-888D0DFBE7AA}" srcOrd="0" destOrd="0" presId="urn:microsoft.com/office/officeart/2005/8/layout/vProcess5"/>
    <dgm:cxn modelId="{07FE9B53-7BCC-4DD1-9EBF-83C2231BA667}" type="presOf" srcId="{2C7A9E98-1B91-4D71-934F-47DC54F3EBC1}" destId="{639BA57D-3F4F-4144-A5BE-9D9F4769C251}" srcOrd="1" destOrd="0" presId="urn:microsoft.com/office/officeart/2005/8/layout/vProcess5"/>
    <dgm:cxn modelId="{1864A578-F6A3-477B-952F-4FF73B521C8B}" type="presOf" srcId="{2C7A9E98-1B91-4D71-934F-47DC54F3EBC1}" destId="{A414662F-841B-4AEA-ADB5-5E08271505A0}" srcOrd="0" destOrd="0" presId="urn:microsoft.com/office/officeart/2005/8/layout/vProcess5"/>
    <dgm:cxn modelId="{A09ECB79-E712-4CD7-A051-2ACE63D37FDE}" type="presOf" srcId="{3A240696-29AA-42D0-AEEE-17500E3C6B19}" destId="{656543CC-E6C6-4BD8-AA23-CC1A6AE320EF}" srcOrd="0" destOrd="0" presId="urn:microsoft.com/office/officeart/2005/8/layout/vProcess5"/>
    <dgm:cxn modelId="{3DFAB97F-B40B-4B03-A11B-93302AA93266}" srcId="{1FEE144F-6903-4950-A88D-1B58FFA75B27}" destId="{8CB4446B-F33C-40EC-9F9E-2343FDF5A60F}" srcOrd="0" destOrd="0" parTransId="{0D5E6B72-BCFA-487B-BC76-9727BE0E0CE1}" sibTransId="{4AC2A327-A005-4AAA-945D-C15D7149D1EF}"/>
    <dgm:cxn modelId="{D5A0078B-E870-4600-97DD-E741EC1B8E82}" type="presOf" srcId="{8CB4446B-F33C-40EC-9F9E-2343FDF5A60F}" destId="{D53B6680-1E1B-437C-93FE-443FB3F50F24}" srcOrd="0" destOrd="0" presId="urn:microsoft.com/office/officeart/2005/8/layout/vProcess5"/>
    <dgm:cxn modelId="{70310D9F-D5E0-46C3-AB8A-89AE9846C8C2}" type="presOf" srcId="{1FEE144F-6903-4950-A88D-1B58FFA75B27}" destId="{214DAEF8-D920-4D73-B9D5-44247D4D5248}" srcOrd="0" destOrd="0" presId="urn:microsoft.com/office/officeart/2005/8/layout/vProcess5"/>
    <dgm:cxn modelId="{29E8BDA0-68FB-465C-98B8-91695CBE5A9B}" srcId="{1FEE144F-6903-4950-A88D-1B58FFA75B27}" destId="{2C7A9E98-1B91-4D71-934F-47DC54F3EBC1}" srcOrd="2" destOrd="0" parTransId="{4BA794DF-DC22-402C-B13F-7442D25B7955}" sibTransId="{B5D6722E-5523-4F67-8F05-6DE4BC966A32}"/>
    <dgm:cxn modelId="{CC0786A5-E577-408E-BDC4-40CDAE3763FC}" type="presOf" srcId="{8CB4446B-F33C-40EC-9F9E-2343FDF5A60F}" destId="{847AEABA-6D95-4863-BD40-5EA9172B336C}" srcOrd="1" destOrd="0" presId="urn:microsoft.com/office/officeart/2005/8/layout/vProcess5"/>
    <dgm:cxn modelId="{A5EFD4B6-AA3A-4BE9-84E3-9ADD57D51440}" type="presOf" srcId="{4AC2A327-A005-4AAA-945D-C15D7149D1EF}" destId="{C7F31E8E-898D-47BD-B0D2-6E311FBF747F}" srcOrd="0" destOrd="0" presId="urn:microsoft.com/office/officeart/2005/8/layout/vProcess5"/>
    <dgm:cxn modelId="{6A020CCA-B3A3-4DF3-8B4A-19D0029B8F97}" type="presOf" srcId="{3A240696-29AA-42D0-AEEE-17500E3C6B19}" destId="{700E1139-6685-46DF-92BE-F9B5516FA8BB}" srcOrd="1" destOrd="0" presId="urn:microsoft.com/office/officeart/2005/8/layout/vProcess5"/>
    <dgm:cxn modelId="{57E9F6C1-097D-4900-AC95-34A10D09529C}" type="presParOf" srcId="{214DAEF8-D920-4D73-B9D5-44247D4D5248}" destId="{0FAB2B29-123D-4702-AF86-382E96BCF25F}" srcOrd="0" destOrd="0" presId="urn:microsoft.com/office/officeart/2005/8/layout/vProcess5"/>
    <dgm:cxn modelId="{A6410A66-6E27-4F2A-BFD3-EE0E9F822FA8}" type="presParOf" srcId="{214DAEF8-D920-4D73-B9D5-44247D4D5248}" destId="{D53B6680-1E1B-437C-93FE-443FB3F50F24}" srcOrd="1" destOrd="0" presId="urn:microsoft.com/office/officeart/2005/8/layout/vProcess5"/>
    <dgm:cxn modelId="{62D330EB-5FF2-4482-BDDD-7466EBB25205}" type="presParOf" srcId="{214DAEF8-D920-4D73-B9D5-44247D4D5248}" destId="{656543CC-E6C6-4BD8-AA23-CC1A6AE320EF}" srcOrd="2" destOrd="0" presId="urn:microsoft.com/office/officeart/2005/8/layout/vProcess5"/>
    <dgm:cxn modelId="{C526543C-B6B7-4534-99BC-D7954106C551}" type="presParOf" srcId="{214DAEF8-D920-4D73-B9D5-44247D4D5248}" destId="{A414662F-841B-4AEA-ADB5-5E08271505A0}" srcOrd="3" destOrd="0" presId="urn:microsoft.com/office/officeart/2005/8/layout/vProcess5"/>
    <dgm:cxn modelId="{464B85BB-C295-4E9C-8FCA-EEC0C8BE4149}" type="presParOf" srcId="{214DAEF8-D920-4D73-B9D5-44247D4D5248}" destId="{C7F31E8E-898D-47BD-B0D2-6E311FBF747F}" srcOrd="4" destOrd="0" presId="urn:microsoft.com/office/officeart/2005/8/layout/vProcess5"/>
    <dgm:cxn modelId="{EBEF1179-13D9-4E66-85FF-1BB37E044316}" type="presParOf" srcId="{214DAEF8-D920-4D73-B9D5-44247D4D5248}" destId="{F5259B3F-A12E-476C-914E-888D0DFBE7AA}" srcOrd="5" destOrd="0" presId="urn:microsoft.com/office/officeart/2005/8/layout/vProcess5"/>
    <dgm:cxn modelId="{10D882AF-64AA-4791-886D-E7D5CB97ABD0}" type="presParOf" srcId="{214DAEF8-D920-4D73-B9D5-44247D4D5248}" destId="{847AEABA-6D95-4863-BD40-5EA9172B336C}" srcOrd="6" destOrd="0" presId="urn:microsoft.com/office/officeart/2005/8/layout/vProcess5"/>
    <dgm:cxn modelId="{5929E3F9-744D-4E26-823B-EA9FED58D304}" type="presParOf" srcId="{214DAEF8-D920-4D73-B9D5-44247D4D5248}" destId="{700E1139-6685-46DF-92BE-F9B5516FA8BB}" srcOrd="7" destOrd="0" presId="urn:microsoft.com/office/officeart/2005/8/layout/vProcess5"/>
    <dgm:cxn modelId="{42B30A07-BEAA-489F-B80E-8BC78A711875}" type="presParOf" srcId="{214DAEF8-D920-4D73-B9D5-44247D4D5248}" destId="{639BA57D-3F4F-4144-A5BE-9D9F4769C25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05B4CB-071E-4EDE-97E2-E0F1BEA61E29}"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65FAF615-E6F6-435D-A467-3AF89037F754}">
      <dgm:prSet/>
      <dgm:spPr/>
      <dgm:t>
        <a:bodyPr/>
        <a:lstStyle/>
        <a:p>
          <a:r>
            <a:rPr lang="en-US" b="1" baseline="0"/>
            <a:t>Documentation should be clear and consistent.</a:t>
          </a:r>
          <a:endParaRPr lang="en-US" b="1"/>
        </a:p>
      </dgm:t>
    </dgm:pt>
    <dgm:pt modelId="{E2059261-8B79-49F5-ACE3-7E8FACC8CDCB}" type="parTrans" cxnId="{0796BB95-E52C-4D5B-A400-B6C91AEF25EF}">
      <dgm:prSet/>
      <dgm:spPr/>
      <dgm:t>
        <a:bodyPr/>
        <a:lstStyle/>
        <a:p>
          <a:endParaRPr lang="en-US"/>
        </a:p>
      </dgm:t>
    </dgm:pt>
    <dgm:pt modelId="{DCE0CB82-53EE-48FC-9113-31DAC326191B}" type="sibTrans" cxnId="{0796BB95-E52C-4D5B-A400-B6C91AEF25EF}">
      <dgm:prSet/>
      <dgm:spPr/>
      <dgm:t>
        <a:bodyPr/>
        <a:lstStyle/>
        <a:p>
          <a:endParaRPr lang="en-US"/>
        </a:p>
      </dgm:t>
    </dgm:pt>
    <dgm:pt modelId="{AB5B70C2-830A-40D5-A974-78B3BAD4A3F9}">
      <dgm:prSet/>
      <dgm:spPr/>
      <dgm:t>
        <a:bodyPr/>
        <a:lstStyle/>
        <a:p>
          <a:r>
            <a:rPr lang="en-US" baseline="0" dirty="0"/>
            <a:t>Set out specific duties in writing</a:t>
          </a:r>
          <a:endParaRPr lang="en-US" dirty="0"/>
        </a:p>
      </dgm:t>
    </dgm:pt>
    <dgm:pt modelId="{FFC70DA0-0DB3-45E4-A809-55F2C8C5FD20}" type="parTrans" cxnId="{CCCCAF49-4541-4E6F-889F-EDDF752721B2}">
      <dgm:prSet/>
      <dgm:spPr/>
      <dgm:t>
        <a:bodyPr/>
        <a:lstStyle/>
        <a:p>
          <a:endParaRPr lang="en-US"/>
        </a:p>
      </dgm:t>
    </dgm:pt>
    <dgm:pt modelId="{1BBD6AFD-81D1-4846-8FAF-A1671820122F}" type="sibTrans" cxnId="{CCCCAF49-4541-4E6F-889F-EDDF752721B2}">
      <dgm:prSet/>
      <dgm:spPr/>
      <dgm:t>
        <a:bodyPr/>
        <a:lstStyle/>
        <a:p>
          <a:endParaRPr lang="en-US"/>
        </a:p>
      </dgm:t>
    </dgm:pt>
    <dgm:pt modelId="{9DACCA4F-AC31-40C2-9CFE-9C1BB787AF2A}">
      <dgm:prSet/>
      <dgm:spPr/>
      <dgm:t>
        <a:bodyPr/>
        <a:lstStyle/>
        <a:p>
          <a:r>
            <a:rPr lang="en-US" baseline="0" dirty="0"/>
            <a:t>Ensure all delegated acts are approved by the fiduciary</a:t>
          </a:r>
          <a:endParaRPr lang="en-US" dirty="0"/>
        </a:p>
      </dgm:t>
    </dgm:pt>
    <dgm:pt modelId="{8CE80190-0324-49AF-8484-458D9731454B}" type="parTrans" cxnId="{204E1104-69EF-4C22-BA3F-BAF0E0C746D2}">
      <dgm:prSet/>
      <dgm:spPr/>
      <dgm:t>
        <a:bodyPr/>
        <a:lstStyle/>
        <a:p>
          <a:endParaRPr lang="en-US"/>
        </a:p>
      </dgm:t>
    </dgm:pt>
    <dgm:pt modelId="{B6265D5A-A4C6-48B9-8BF8-FB759C0E7572}" type="sibTrans" cxnId="{204E1104-69EF-4C22-BA3F-BAF0E0C746D2}">
      <dgm:prSet/>
      <dgm:spPr/>
      <dgm:t>
        <a:bodyPr/>
        <a:lstStyle/>
        <a:p>
          <a:endParaRPr lang="en-US"/>
        </a:p>
      </dgm:t>
    </dgm:pt>
    <dgm:pt modelId="{3ED1B731-D1D2-42D7-BB7D-614337AA9B57}">
      <dgm:prSet/>
      <dgm:spPr/>
      <dgm:t>
        <a:bodyPr/>
        <a:lstStyle/>
        <a:p>
          <a:r>
            <a:rPr lang="en-US" baseline="0"/>
            <a:t>Require the delegate accepts all assigned duties</a:t>
          </a:r>
          <a:endParaRPr lang="en-US"/>
        </a:p>
      </dgm:t>
    </dgm:pt>
    <dgm:pt modelId="{36832F44-2465-4581-966F-BC09423EA91C}" type="parTrans" cxnId="{4A8A5D2D-C971-41C5-AC8E-2D1412DF7561}">
      <dgm:prSet/>
      <dgm:spPr/>
      <dgm:t>
        <a:bodyPr/>
        <a:lstStyle/>
        <a:p>
          <a:endParaRPr lang="en-US"/>
        </a:p>
      </dgm:t>
    </dgm:pt>
    <dgm:pt modelId="{BA07EBBC-8A48-43A9-86D3-574EB080674A}" type="sibTrans" cxnId="{4A8A5D2D-C971-41C5-AC8E-2D1412DF7561}">
      <dgm:prSet/>
      <dgm:spPr/>
      <dgm:t>
        <a:bodyPr/>
        <a:lstStyle/>
        <a:p>
          <a:endParaRPr lang="en-US"/>
        </a:p>
      </dgm:t>
    </dgm:pt>
    <dgm:pt modelId="{D5CE0498-2989-45D4-9EE0-56F8711C108D}">
      <dgm:prSet/>
      <dgm:spPr/>
      <dgm:t>
        <a:bodyPr/>
        <a:lstStyle/>
        <a:p>
          <a:r>
            <a:rPr lang="en-US" b="1" baseline="0"/>
            <a:t>Delegation is a fiduciary act.</a:t>
          </a:r>
          <a:endParaRPr lang="en-US" b="1"/>
        </a:p>
      </dgm:t>
    </dgm:pt>
    <dgm:pt modelId="{7AA07BA3-6BE2-4030-9364-025A5537621D}" type="parTrans" cxnId="{7115F4BC-6541-4818-B397-3546FA722CA0}">
      <dgm:prSet/>
      <dgm:spPr/>
      <dgm:t>
        <a:bodyPr/>
        <a:lstStyle/>
        <a:p>
          <a:endParaRPr lang="en-US"/>
        </a:p>
      </dgm:t>
    </dgm:pt>
    <dgm:pt modelId="{A9FF61FE-D93C-43B9-A23C-7DC57E6A8D4F}" type="sibTrans" cxnId="{7115F4BC-6541-4818-B397-3546FA722CA0}">
      <dgm:prSet/>
      <dgm:spPr/>
      <dgm:t>
        <a:bodyPr/>
        <a:lstStyle/>
        <a:p>
          <a:endParaRPr lang="en-US"/>
        </a:p>
      </dgm:t>
    </dgm:pt>
    <dgm:pt modelId="{9E418917-D595-45FE-9018-5D2C5E8BAF07}">
      <dgm:prSet/>
      <dgm:spPr/>
      <dgm:t>
        <a:bodyPr/>
        <a:lstStyle/>
        <a:p>
          <a:r>
            <a:rPr lang="en-US" b="0" i="0" dirty="0"/>
            <a:t>Imposes duties of care, skill, and caution on the trustee and administrator in selecting an agent, in establishing the terms of the delegation, and in reviewing the agent's compliance. </a:t>
          </a:r>
          <a:endParaRPr lang="en-US" dirty="0"/>
        </a:p>
      </dgm:t>
    </dgm:pt>
    <dgm:pt modelId="{E6BBAC1E-5D89-4540-8711-5C740705F8CB}" type="parTrans" cxnId="{E5588CB9-BC71-4E45-B276-2B59AA486375}">
      <dgm:prSet/>
      <dgm:spPr/>
      <dgm:t>
        <a:bodyPr/>
        <a:lstStyle/>
        <a:p>
          <a:endParaRPr lang="en-US"/>
        </a:p>
      </dgm:t>
    </dgm:pt>
    <dgm:pt modelId="{30D2B7AB-3C10-44FB-B9FE-56AE5CAD52C9}" type="sibTrans" cxnId="{E5588CB9-BC71-4E45-B276-2B59AA486375}">
      <dgm:prSet/>
      <dgm:spPr/>
      <dgm:t>
        <a:bodyPr/>
        <a:lstStyle/>
        <a:p>
          <a:endParaRPr lang="en-US"/>
        </a:p>
      </dgm:t>
    </dgm:pt>
    <dgm:pt modelId="{E24ADB7C-7C5E-4F74-8119-797426AA8606}" type="pres">
      <dgm:prSet presAssocID="{F005B4CB-071E-4EDE-97E2-E0F1BEA61E29}" presName="Name0" presStyleCnt="0">
        <dgm:presLayoutVars>
          <dgm:dir/>
          <dgm:animLvl val="lvl"/>
          <dgm:resizeHandles val="exact"/>
        </dgm:presLayoutVars>
      </dgm:prSet>
      <dgm:spPr/>
    </dgm:pt>
    <dgm:pt modelId="{BAE4594E-59A5-472B-921B-B4101F1ADB10}" type="pres">
      <dgm:prSet presAssocID="{65FAF615-E6F6-435D-A467-3AF89037F754}" presName="composite" presStyleCnt="0"/>
      <dgm:spPr/>
    </dgm:pt>
    <dgm:pt modelId="{0988877B-C40F-4C86-9182-B63387EBD2EB}" type="pres">
      <dgm:prSet presAssocID="{65FAF615-E6F6-435D-A467-3AF89037F754}" presName="parTx" presStyleLbl="alignNode1" presStyleIdx="0" presStyleCnt="2">
        <dgm:presLayoutVars>
          <dgm:chMax val="0"/>
          <dgm:chPref val="0"/>
          <dgm:bulletEnabled val="1"/>
        </dgm:presLayoutVars>
      </dgm:prSet>
      <dgm:spPr/>
    </dgm:pt>
    <dgm:pt modelId="{15F9D7B7-F472-426D-BACA-0427F2586F03}" type="pres">
      <dgm:prSet presAssocID="{65FAF615-E6F6-435D-A467-3AF89037F754}" presName="desTx" presStyleLbl="alignAccFollowNode1" presStyleIdx="0" presStyleCnt="2">
        <dgm:presLayoutVars>
          <dgm:bulletEnabled val="1"/>
        </dgm:presLayoutVars>
      </dgm:prSet>
      <dgm:spPr/>
    </dgm:pt>
    <dgm:pt modelId="{3587C872-F06F-45EA-9E61-8845AC19866A}" type="pres">
      <dgm:prSet presAssocID="{DCE0CB82-53EE-48FC-9113-31DAC326191B}" presName="space" presStyleCnt="0"/>
      <dgm:spPr/>
    </dgm:pt>
    <dgm:pt modelId="{F652A637-8661-414B-9EC4-DE3CA6C2419D}" type="pres">
      <dgm:prSet presAssocID="{D5CE0498-2989-45D4-9EE0-56F8711C108D}" presName="composite" presStyleCnt="0"/>
      <dgm:spPr/>
    </dgm:pt>
    <dgm:pt modelId="{7148CD49-9C11-454D-91D5-3856A554C063}" type="pres">
      <dgm:prSet presAssocID="{D5CE0498-2989-45D4-9EE0-56F8711C108D}" presName="parTx" presStyleLbl="alignNode1" presStyleIdx="1" presStyleCnt="2">
        <dgm:presLayoutVars>
          <dgm:chMax val="0"/>
          <dgm:chPref val="0"/>
          <dgm:bulletEnabled val="1"/>
        </dgm:presLayoutVars>
      </dgm:prSet>
      <dgm:spPr/>
    </dgm:pt>
    <dgm:pt modelId="{8FFF6A58-32A4-47DC-9EC5-5BE8B3EB541F}" type="pres">
      <dgm:prSet presAssocID="{D5CE0498-2989-45D4-9EE0-56F8711C108D}" presName="desTx" presStyleLbl="alignAccFollowNode1" presStyleIdx="1" presStyleCnt="2">
        <dgm:presLayoutVars>
          <dgm:bulletEnabled val="1"/>
        </dgm:presLayoutVars>
      </dgm:prSet>
      <dgm:spPr/>
    </dgm:pt>
  </dgm:ptLst>
  <dgm:cxnLst>
    <dgm:cxn modelId="{204E1104-69EF-4C22-BA3F-BAF0E0C746D2}" srcId="{65FAF615-E6F6-435D-A467-3AF89037F754}" destId="{9DACCA4F-AC31-40C2-9CFE-9C1BB787AF2A}" srcOrd="1" destOrd="0" parTransId="{8CE80190-0324-49AF-8484-458D9731454B}" sibTransId="{B6265D5A-A4C6-48B9-8BF8-FB759C0E7572}"/>
    <dgm:cxn modelId="{4A8A5D2D-C971-41C5-AC8E-2D1412DF7561}" srcId="{65FAF615-E6F6-435D-A467-3AF89037F754}" destId="{3ED1B731-D1D2-42D7-BB7D-614337AA9B57}" srcOrd="2" destOrd="0" parTransId="{36832F44-2465-4581-966F-BC09423EA91C}" sibTransId="{BA07EBBC-8A48-43A9-86D3-574EB080674A}"/>
    <dgm:cxn modelId="{E7A3C148-99FA-4AAC-AB1C-F1DC42CA3E24}" type="presOf" srcId="{F005B4CB-071E-4EDE-97E2-E0F1BEA61E29}" destId="{E24ADB7C-7C5E-4F74-8119-797426AA8606}" srcOrd="0" destOrd="0" presId="urn:microsoft.com/office/officeart/2005/8/layout/hList1"/>
    <dgm:cxn modelId="{CCCCAF49-4541-4E6F-889F-EDDF752721B2}" srcId="{65FAF615-E6F6-435D-A467-3AF89037F754}" destId="{AB5B70C2-830A-40D5-A974-78B3BAD4A3F9}" srcOrd="0" destOrd="0" parTransId="{FFC70DA0-0DB3-45E4-A809-55F2C8C5FD20}" sibTransId="{1BBD6AFD-81D1-4846-8FAF-A1671820122F}"/>
    <dgm:cxn modelId="{CEC0166E-3904-447E-AF4B-10C4F006C861}" type="presOf" srcId="{9DACCA4F-AC31-40C2-9CFE-9C1BB787AF2A}" destId="{15F9D7B7-F472-426D-BACA-0427F2586F03}" srcOrd="0" destOrd="1" presId="urn:microsoft.com/office/officeart/2005/8/layout/hList1"/>
    <dgm:cxn modelId="{C116B280-AA1D-4F49-88A8-82B3EDC0406A}" type="presOf" srcId="{AB5B70C2-830A-40D5-A974-78B3BAD4A3F9}" destId="{15F9D7B7-F472-426D-BACA-0427F2586F03}" srcOrd="0" destOrd="0" presId="urn:microsoft.com/office/officeart/2005/8/layout/hList1"/>
    <dgm:cxn modelId="{0796BB95-E52C-4D5B-A400-B6C91AEF25EF}" srcId="{F005B4CB-071E-4EDE-97E2-E0F1BEA61E29}" destId="{65FAF615-E6F6-435D-A467-3AF89037F754}" srcOrd="0" destOrd="0" parTransId="{E2059261-8B79-49F5-ACE3-7E8FACC8CDCB}" sibTransId="{DCE0CB82-53EE-48FC-9113-31DAC326191B}"/>
    <dgm:cxn modelId="{E5588CB9-BC71-4E45-B276-2B59AA486375}" srcId="{D5CE0498-2989-45D4-9EE0-56F8711C108D}" destId="{9E418917-D595-45FE-9018-5D2C5E8BAF07}" srcOrd="0" destOrd="0" parTransId="{E6BBAC1E-5D89-4540-8711-5C740705F8CB}" sibTransId="{30D2B7AB-3C10-44FB-B9FE-56AE5CAD52C9}"/>
    <dgm:cxn modelId="{7115F4BC-6541-4818-B397-3546FA722CA0}" srcId="{F005B4CB-071E-4EDE-97E2-E0F1BEA61E29}" destId="{D5CE0498-2989-45D4-9EE0-56F8711C108D}" srcOrd="1" destOrd="0" parTransId="{7AA07BA3-6BE2-4030-9364-025A5537621D}" sibTransId="{A9FF61FE-D93C-43B9-A23C-7DC57E6A8D4F}"/>
    <dgm:cxn modelId="{C38C69BD-B6E8-4511-B510-4F93AE5132FA}" type="presOf" srcId="{65FAF615-E6F6-435D-A467-3AF89037F754}" destId="{0988877B-C40F-4C86-9182-B63387EBD2EB}" srcOrd="0" destOrd="0" presId="urn:microsoft.com/office/officeart/2005/8/layout/hList1"/>
    <dgm:cxn modelId="{2EDBEFD1-A7C5-409D-8583-65EDC5183FF8}" type="presOf" srcId="{9E418917-D595-45FE-9018-5D2C5E8BAF07}" destId="{8FFF6A58-32A4-47DC-9EC5-5BE8B3EB541F}" srcOrd="0" destOrd="0" presId="urn:microsoft.com/office/officeart/2005/8/layout/hList1"/>
    <dgm:cxn modelId="{40E6D1E4-7A18-4CCE-B1CA-5BF042F72D8A}" type="presOf" srcId="{D5CE0498-2989-45D4-9EE0-56F8711C108D}" destId="{7148CD49-9C11-454D-91D5-3856A554C063}" srcOrd="0" destOrd="0" presId="urn:microsoft.com/office/officeart/2005/8/layout/hList1"/>
    <dgm:cxn modelId="{C35B85F2-E724-4FC9-885B-D8855770F16D}" type="presOf" srcId="{3ED1B731-D1D2-42D7-BB7D-614337AA9B57}" destId="{15F9D7B7-F472-426D-BACA-0427F2586F03}" srcOrd="0" destOrd="2" presId="urn:microsoft.com/office/officeart/2005/8/layout/hList1"/>
    <dgm:cxn modelId="{624DDA06-F70E-401D-9651-B68CD622DE73}" type="presParOf" srcId="{E24ADB7C-7C5E-4F74-8119-797426AA8606}" destId="{BAE4594E-59A5-472B-921B-B4101F1ADB10}" srcOrd="0" destOrd="0" presId="urn:microsoft.com/office/officeart/2005/8/layout/hList1"/>
    <dgm:cxn modelId="{EC7DC113-6D5E-410F-A38F-547BF9802523}" type="presParOf" srcId="{BAE4594E-59A5-472B-921B-B4101F1ADB10}" destId="{0988877B-C40F-4C86-9182-B63387EBD2EB}" srcOrd="0" destOrd="0" presId="urn:microsoft.com/office/officeart/2005/8/layout/hList1"/>
    <dgm:cxn modelId="{007317E5-2A5E-4504-AEF3-5DA43C880153}" type="presParOf" srcId="{BAE4594E-59A5-472B-921B-B4101F1ADB10}" destId="{15F9D7B7-F472-426D-BACA-0427F2586F03}" srcOrd="1" destOrd="0" presId="urn:microsoft.com/office/officeart/2005/8/layout/hList1"/>
    <dgm:cxn modelId="{4099A75F-488A-4041-AB60-6C738BE7AAA7}" type="presParOf" srcId="{E24ADB7C-7C5E-4F74-8119-797426AA8606}" destId="{3587C872-F06F-45EA-9E61-8845AC19866A}" srcOrd="1" destOrd="0" presId="urn:microsoft.com/office/officeart/2005/8/layout/hList1"/>
    <dgm:cxn modelId="{EA6A166B-4905-45BB-8636-5F5CC9A77550}" type="presParOf" srcId="{E24ADB7C-7C5E-4F74-8119-797426AA8606}" destId="{F652A637-8661-414B-9EC4-DE3CA6C2419D}" srcOrd="2" destOrd="0" presId="urn:microsoft.com/office/officeart/2005/8/layout/hList1"/>
    <dgm:cxn modelId="{827FE71E-729A-4B1C-8BCD-5AD416735789}" type="presParOf" srcId="{F652A637-8661-414B-9EC4-DE3CA6C2419D}" destId="{7148CD49-9C11-454D-91D5-3856A554C063}" srcOrd="0" destOrd="0" presId="urn:microsoft.com/office/officeart/2005/8/layout/hList1"/>
    <dgm:cxn modelId="{2AA3B8A6-ABA6-4FA6-BF65-00884CE32FF4}" type="presParOf" srcId="{F652A637-8661-414B-9EC4-DE3CA6C2419D}" destId="{8FFF6A58-32A4-47DC-9EC5-5BE8B3EB541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379309-71C8-4DD6-951A-30BF7DD9ED0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3C38995-A23F-4F23-873E-E8189233E5DD}">
      <dgm:prSet/>
      <dgm:spPr/>
      <dgm:t>
        <a:bodyPr/>
        <a:lstStyle/>
        <a:p>
          <a:r>
            <a:rPr lang="en-US"/>
            <a:t>Prudent selection and retention of expertise.</a:t>
          </a:r>
        </a:p>
      </dgm:t>
    </dgm:pt>
    <dgm:pt modelId="{ACE082EC-97FF-41EE-BBB9-8B621F1D8739}" type="parTrans" cxnId="{1C5FAEC5-22ED-4B12-82BB-C331FDCB5835}">
      <dgm:prSet/>
      <dgm:spPr/>
      <dgm:t>
        <a:bodyPr/>
        <a:lstStyle/>
        <a:p>
          <a:endParaRPr lang="en-US"/>
        </a:p>
      </dgm:t>
    </dgm:pt>
    <dgm:pt modelId="{7B7D7916-1543-4CB4-948D-3530B38C141C}" type="sibTrans" cxnId="{1C5FAEC5-22ED-4B12-82BB-C331FDCB5835}">
      <dgm:prSet/>
      <dgm:spPr/>
      <dgm:t>
        <a:bodyPr/>
        <a:lstStyle/>
        <a:p>
          <a:endParaRPr lang="en-US"/>
        </a:p>
      </dgm:t>
    </dgm:pt>
    <dgm:pt modelId="{CC07D471-BEAD-48D3-B601-02EB98B51860}">
      <dgm:prSet/>
      <dgm:spPr/>
      <dgm:t>
        <a:bodyPr/>
        <a:lstStyle/>
        <a:p>
          <a:r>
            <a:rPr lang="en-US"/>
            <a:t>May reasonably rely on expertise.</a:t>
          </a:r>
        </a:p>
      </dgm:t>
    </dgm:pt>
    <dgm:pt modelId="{A8CA4AA3-2AD4-4664-9207-5933495107A1}" type="parTrans" cxnId="{81568CD6-4A96-4A94-A70B-80E10AE2DBA7}">
      <dgm:prSet/>
      <dgm:spPr/>
      <dgm:t>
        <a:bodyPr/>
        <a:lstStyle/>
        <a:p>
          <a:endParaRPr lang="en-US"/>
        </a:p>
      </dgm:t>
    </dgm:pt>
    <dgm:pt modelId="{C20B8A4C-B4EF-4858-8523-EA27BEC8550D}" type="sibTrans" cxnId="{81568CD6-4A96-4A94-A70B-80E10AE2DBA7}">
      <dgm:prSet/>
      <dgm:spPr/>
      <dgm:t>
        <a:bodyPr/>
        <a:lstStyle/>
        <a:p>
          <a:endParaRPr lang="en-US"/>
        </a:p>
      </dgm:t>
    </dgm:pt>
    <dgm:pt modelId="{10DDFD4D-5CD0-4DC4-8FD8-1F4BC50772DC}">
      <dgm:prSet/>
      <dgm:spPr/>
      <dgm:t>
        <a:bodyPr/>
        <a:lstStyle/>
        <a:p>
          <a:r>
            <a:rPr lang="en-US"/>
            <a:t>Failure to follow expertise could be a violation of fiduciary duties.</a:t>
          </a:r>
        </a:p>
      </dgm:t>
    </dgm:pt>
    <dgm:pt modelId="{F060828A-C013-4EF9-8C40-8D2F8F2AB0B4}" type="parTrans" cxnId="{1E933B8D-47E2-4F54-82C2-10B7D9727D89}">
      <dgm:prSet/>
      <dgm:spPr/>
      <dgm:t>
        <a:bodyPr/>
        <a:lstStyle/>
        <a:p>
          <a:endParaRPr lang="en-US"/>
        </a:p>
      </dgm:t>
    </dgm:pt>
    <dgm:pt modelId="{88DF187D-FE4C-4A7D-AF7A-92ED62D6F8E2}" type="sibTrans" cxnId="{1E933B8D-47E2-4F54-82C2-10B7D9727D89}">
      <dgm:prSet/>
      <dgm:spPr/>
      <dgm:t>
        <a:bodyPr/>
        <a:lstStyle/>
        <a:p>
          <a:endParaRPr lang="en-US"/>
        </a:p>
      </dgm:t>
    </dgm:pt>
    <dgm:pt modelId="{98135489-1032-4444-B796-182076BD3F05}">
      <dgm:prSet/>
      <dgm:spPr/>
      <dgm:t>
        <a:bodyPr/>
        <a:lstStyle/>
        <a:p>
          <a:r>
            <a:rPr lang="en-US" i="0" dirty="0"/>
            <a:t>If a fiduciary does not have the knowledge/skills, they must consult/hire an expert pursuant to a prudent process.</a:t>
          </a:r>
        </a:p>
      </dgm:t>
    </dgm:pt>
    <dgm:pt modelId="{3A0498CF-F62A-49EB-811A-B785045FA373}" type="parTrans" cxnId="{B1C136C6-2641-4E00-9C2A-4CB60385751F}">
      <dgm:prSet/>
      <dgm:spPr/>
      <dgm:t>
        <a:bodyPr/>
        <a:lstStyle/>
        <a:p>
          <a:endParaRPr lang="en-US"/>
        </a:p>
      </dgm:t>
    </dgm:pt>
    <dgm:pt modelId="{E5BE6AC6-273A-4A1D-920C-2E773F3A8AB8}" type="sibTrans" cxnId="{B1C136C6-2641-4E00-9C2A-4CB60385751F}">
      <dgm:prSet/>
      <dgm:spPr/>
      <dgm:t>
        <a:bodyPr/>
        <a:lstStyle/>
        <a:p>
          <a:endParaRPr lang="en-US"/>
        </a:p>
      </dgm:t>
    </dgm:pt>
    <dgm:pt modelId="{7DEE04FE-2FF1-43A4-8F6D-EA390FE70D95}">
      <dgm:prSet/>
      <dgm:spPr/>
      <dgm:t>
        <a:bodyPr/>
        <a:lstStyle/>
        <a:p>
          <a:r>
            <a:rPr lang="en-US"/>
            <a:t>Retain reasonable oversight and ask appropriate questions.</a:t>
          </a:r>
        </a:p>
      </dgm:t>
    </dgm:pt>
    <dgm:pt modelId="{5D8F86AF-74A2-48E5-AF60-C952DC89C11A}" type="parTrans" cxnId="{27679825-EB96-491B-B387-CF53FB3E3DAC}">
      <dgm:prSet/>
      <dgm:spPr/>
      <dgm:t>
        <a:bodyPr/>
        <a:lstStyle/>
        <a:p>
          <a:endParaRPr lang="en-US"/>
        </a:p>
      </dgm:t>
    </dgm:pt>
    <dgm:pt modelId="{27B1789E-ABD6-4212-B03A-4835972D3AF0}" type="sibTrans" cxnId="{27679825-EB96-491B-B387-CF53FB3E3DAC}">
      <dgm:prSet/>
      <dgm:spPr/>
      <dgm:t>
        <a:bodyPr/>
        <a:lstStyle/>
        <a:p>
          <a:endParaRPr lang="en-US"/>
        </a:p>
      </dgm:t>
    </dgm:pt>
    <dgm:pt modelId="{2A596369-7592-496C-87B8-E0FDCC6C3179}" type="pres">
      <dgm:prSet presAssocID="{32379309-71C8-4DD6-951A-30BF7DD9ED09}" presName="linear" presStyleCnt="0">
        <dgm:presLayoutVars>
          <dgm:animLvl val="lvl"/>
          <dgm:resizeHandles val="exact"/>
        </dgm:presLayoutVars>
      </dgm:prSet>
      <dgm:spPr/>
    </dgm:pt>
    <dgm:pt modelId="{786BF1DB-1E69-4485-962E-A9D92013E302}" type="pres">
      <dgm:prSet presAssocID="{B3C38995-A23F-4F23-873E-E8189233E5DD}" presName="parentText" presStyleLbl="node1" presStyleIdx="0" presStyleCnt="4">
        <dgm:presLayoutVars>
          <dgm:chMax val="0"/>
          <dgm:bulletEnabled val="1"/>
        </dgm:presLayoutVars>
      </dgm:prSet>
      <dgm:spPr/>
    </dgm:pt>
    <dgm:pt modelId="{57B88AB7-615F-4B73-AC5E-971EBDBB29EB}" type="pres">
      <dgm:prSet presAssocID="{7B7D7916-1543-4CB4-948D-3530B38C141C}" presName="spacer" presStyleCnt="0"/>
      <dgm:spPr/>
    </dgm:pt>
    <dgm:pt modelId="{449AE9EA-E6B8-4ED6-841E-B88E289223CA}" type="pres">
      <dgm:prSet presAssocID="{CC07D471-BEAD-48D3-B601-02EB98B51860}" presName="parentText" presStyleLbl="node1" presStyleIdx="1" presStyleCnt="4">
        <dgm:presLayoutVars>
          <dgm:chMax val="0"/>
          <dgm:bulletEnabled val="1"/>
        </dgm:presLayoutVars>
      </dgm:prSet>
      <dgm:spPr/>
    </dgm:pt>
    <dgm:pt modelId="{209A752E-9EAB-442B-8FED-CCDBDFA0A19C}" type="pres">
      <dgm:prSet presAssocID="{C20B8A4C-B4EF-4858-8523-EA27BEC8550D}" presName="spacer" presStyleCnt="0"/>
      <dgm:spPr/>
    </dgm:pt>
    <dgm:pt modelId="{B6AF582F-0406-431E-B91B-85D8739E1E95}" type="pres">
      <dgm:prSet presAssocID="{10DDFD4D-5CD0-4DC4-8FD8-1F4BC50772DC}" presName="parentText" presStyleLbl="node1" presStyleIdx="2" presStyleCnt="4">
        <dgm:presLayoutVars>
          <dgm:chMax val="0"/>
          <dgm:bulletEnabled val="1"/>
        </dgm:presLayoutVars>
      </dgm:prSet>
      <dgm:spPr/>
    </dgm:pt>
    <dgm:pt modelId="{26C93974-4A03-454F-BBF3-80D75AA2D4BE}" type="pres">
      <dgm:prSet presAssocID="{10DDFD4D-5CD0-4DC4-8FD8-1F4BC50772DC}" presName="childText" presStyleLbl="revTx" presStyleIdx="0" presStyleCnt="1">
        <dgm:presLayoutVars>
          <dgm:bulletEnabled val="1"/>
        </dgm:presLayoutVars>
      </dgm:prSet>
      <dgm:spPr/>
    </dgm:pt>
    <dgm:pt modelId="{4356ED5E-299A-4A36-826D-2243316B2165}" type="pres">
      <dgm:prSet presAssocID="{7DEE04FE-2FF1-43A4-8F6D-EA390FE70D95}" presName="parentText" presStyleLbl="node1" presStyleIdx="3" presStyleCnt="4">
        <dgm:presLayoutVars>
          <dgm:chMax val="0"/>
          <dgm:bulletEnabled val="1"/>
        </dgm:presLayoutVars>
      </dgm:prSet>
      <dgm:spPr/>
    </dgm:pt>
  </dgm:ptLst>
  <dgm:cxnLst>
    <dgm:cxn modelId="{320BDD08-612D-468C-92D9-32974D0DDA9C}" type="presOf" srcId="{B3C38995-A23F-4F23-873E-E8189233E5DD}" destId="{786BF1DB-1E69-4485-962E-A9D92013E302}" srcOrd="0" destOrd="0" presId="urn:microsoft.com/office/officeart/2005/8/layout/vList2"/>
    <dgm:cxn modelId="{27679825-EB96-491B-B387-CF53FB3E3DAC}" srcId="{32379309-71C8-4DD6-951A-30BF7DD9ED09}" destId="{7DEE04FE-2FF1-43A4-8F6D-EA390FE70D95}" srcOrd="3" destOrd="0" parTransId="{5D8F86AF-74A2-48E5-AF60-C952DC89C11A}" sibTransId="{27B1789E-ABD6-4212-B03A-4835972D3AF0}"/>
    <dgm:cxn modelId="{8BC04A67-3361-4B8B-B8A4-E734E2063BA9}" type="presOf" srcId="{32379309-71C8-4DD6-951A-30BF7DD9ED09}" destId="{2A596369-7592-496C-87B8-E0FDCC6C3179}" srcOrd="0" destOrd="0" presId="urn:microsoft.com/office/officeart/2005/8/layout/vList2"/>
    <dgm:cxn modelId="{206E335A-F1D5-44C4-8508-A60D03EDCE4F}" type="presOf" srcId="{7DEE04FE-2FF1-43A4-8F6D-EA390FE70D95}" destId="{4356ED5E-299A-4A36-826D-2243316B2165}" srcOrd="0" destOrd="0" presId="urn:microsoft.com/office/officeart/2005/8/layout/vList2"/>
    <dgm:cxn modelId="{95E3E480-ED79-4D89-B6AC-92836F1A76AD}" type="presOf" srcId="{CC07D471-BEAD-48D3-B601-02EB98B51860}" destId="{449AE9EA-E6B8-4ED6-841E-B88E289223CA}" srcOrd="0" destOrd="0" presId="urn:microsoft.com/office/officeart/2005/8/layout/vList2"/>
    <dgm:cxn modelId="{1E933B8D-47E2-4F54-82C2-10B7D9727D89}" srcId="{32379309-71C8-4DD6-951A-30BF7DD9ED09}" destId="{10DDFD4D-5CD0-4DC4-8FD8-1F4BC50772DC}" srcOrd="2" destOrd="0" parTransId="{F060828A-C013-4EF9-8C40-8D2F8F2AB0B4}" sibTransId="{88DF187D-FE4C-4A7D-AF7A-92ED62D6F8E2}"/>
    <dgm:cxn modelId="{1C5FAEC5-22ED-4B12-82BB-C331FDCB5835}" srcId="{32379309-71C8-4DD6-951A-30BF7DD9ED09}" destId="{B3C38995-A23F-4F23-873E-E8189233E5DD}" srcOrd="0" destOrd="0" parTransId="{ACE082EC-97FF-41EE-BBB9-8B621F1D8739}" sibTransId="{7B7D7916-1543-4CB4-948D-3530B38C141C}"/>
    <dgm:cxn modelId="{B1C136C6-2641-4E00-9C2A-4CB60385751F}" srcId="{10DDFD4D-5CD0-4DC4-8FD8-1F4BC50772DC}" destId="{98135489-1032-4444-B796-182076BD3F05}" srcOrd="0" destOrd="0" parTransId="{3A0498CF-F62A-49EB-811A-B785045FA373}" sibTransId="{E5BE6AC6-273A-4A1D-920C-2E773F3A8AB8}"/>
    <dgm:cxn modelId="{411EC8CE-57CA-41F0-9B14-69D8BFCF3C64}" type="presOf" srcId="{10DDFD4D-5CD0-4DC4-8FD8-1F4BC50772DC}" destId="{B6AF582F-0406-431E-B91B-85D8739E1E95}" srcOrd="0" destOrd="0" presId="urn:microsoft.com/office/officeart/2005/8/layout/vList2"/>
    <dgm:cxn modelId="{81568CD6-4A96-4A94-A70B-80E10AE2DBA7}" srcId="{32379309-71C8-4DD6-951A-30BF7DD9ED09}" destId="{CC07D471-BEAD-48D3-B601-02EB98B51860}" srcOrd="1" destOrd="0" parTransId="{A8CA4AA3-2AD4-4664-9207-5933495107A1}" sibTransId="{C20B8A4C-B4EF-4858-8523-EA27BEC8550D}"/>
    <dgm:cxn modelId="{453CA6E8-6F82-48C8-9848-A396DD66EB14}" type="presOf" srcId="{98135489-1032-4444-B796-182076BD3F05}" destId="{26C93974-4A03-454F-BBF3-80D75AA2D4BE}" srcOrd="0" destOrd="0" presId="urn:microsoft.com/office/officeart/2005/8/layout/vList2"/>
    <dgm:cxn modelId="{AEE49E65-5E1A-4458-8967-E9BA6B3E6E29}" type="presParOf" srcId="{2A596369-7592-496C-87B8-E0FDCC6C3179}" destId="{786BF1DB-1E69-4485-962E-A9D92013E302}" srcOrd="0" destOrd="0" presId="urn:microsoft.com/office/officeart/2005/8/layout/vList2"/>
    <dgm:cxn modelId="{29587AB2-2BBC-49A3-8704-337CFC4E9167}" type="presParOf" srcId="{2A596369-7592-496C-87B8-E0FDCC6C3179}" destId="{57B88AB7-615F-4B73-AC5E-971EBDBB29EB}" srcOrd="1" destOrd="0" presId="urn:microsoft.com/office/officeart/2005/8/layout/vList2"/>
    <dgm:cxn modelId="{88ADB96C-0F55-4C59-B994-90A6C9F01B31}" type="presParOf" srcId="{2A596369-7592-496C-87B8-E0FDCC6C3179}" destId="{449AE9EA-E6B8-4ED6-841E-B88E289223CA}" srcOrd="2" destOrd="0" presId="urn:microsoft.com/office/officeart/2005/8/layout/vList2"/>
    <dgm:cxn modelId="{231F27F5-0FA7-46FB-ABA1-8CF6F952D535}" type="presParOf" srcId="{2A596369-7592-496C-87B8-E0FDCC6C3179}" destId="{209A752E-9EAB-442B-8FED-CCDBDFA0A19C}" srcOrd="3" destOrd="0" presId="urn:microsoft.com/office/officeart/2005/8/layout/vList2"/>
    <dgm:cxn modelId="{FEE8B82D-F2E8-4E64-B834-DABD70FA6125}" type="presParOf" srcId="{2A596369-7592-496C-87B8-E0FDCC6C3179}" destId="{B6AF582F-0406-431E-B91B-85D8739E1E95}" srcOrd="4" destOrd="0" presId="urn:microsoft.com/office/officeart/2005/8/layout/vList2"/>
    <dgm:cxn modelId="{5E171FE0-53D5-406E-8033-5AEFAE868180}" type="presParOf" srcId="{2A596369-7592-496C-87B8-E0FDCC6C3179}" destId="{26C93974-4A03-454F-BBF3-80D75AA2D4BE}" srcOrd="5" destOrd="0" presId="urn:microsoft.com/office/officeart/2005/8/layout/vList2"/>
    <dgm:cxn modelId="{922C48FC-BA83-409E-B629-48D744FC2C75}" type="presParOf" srcId="{2A596369-7592-496C-87B8-E0FDCC6C3179}" destId="{4356ED5E-299A-4A36-826D-2243316B216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8C81A2-25A2-4F16-9E4A-EDF19C7091F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EDC4062-E749-4CB9-8F82-A53CFECDC1E4}">
      <dgm:prSet/>
      <dgm:spPr/>
      <dgm:t>
        <a:bodyPr/>
        <a:lstStyle/>
        <a:p>
          <a:r>
            <a:rPr lang="en-US" baseline="0"/>
            <a:t>Fiduciary duty to administer a plan in good faith in accordance with its written terms – "by the book."</a:t>
          </a:r>
          <a:endParaRPr lang="en-US"/>
        </a:p>
      </dgm:t>
    </dgm:pt>
    <dgm:pt modelId="{12B186E5-8058-42B2-86A1-1DC7CA4264C1}" type="parTrans" cxnId="{D3C021EC-5E7E-43A8-B54D-1EFA13790505}">
      <dgm:prSet/>
      <dgm:spPr/>
      <dgm:t>
        <a:bodyPr/>
        <a:lstStyle/>
        <a:p>
          <a:endParaRPr lang="en-US"/>
        </a:p>
      </dgm:t>
    </dgm:pt>
    <dgm:pt modelId="{C83B88BB-B6A6-4759-ABBD-B996AE1D89D1}" type="sibTrans" cxnId="{D3C021EC-5E7E-43A8-B54D-1EFA13790505}">
      <dgm:prSet/>
      <dgm:spPr/>
      <dgm:t>
        <a:bodyPr/>
        <a:lstStyle/>
        <a:p>
          <a:endParaRPr lang="en-US"/>
        </a:p>
      </dgm:t>
    </dgm:pt>
    <dgm:pt modelId="{54C9B924-B45D-41E7-961E-71B8DBF63570}">
      <dgm:prSet/>
      <dgm:spPr/>
      <dgm:t>
        <a:bodyPr/>
        <a:lstStyle/>
        <a:p>
          <a:r>
            <a:rPr lang="en-US" baseline="0"/>
            <a:t>Plan includes the statutes, administrative rules, and administrative procedures/policies</a:t>
          </a:r>
          <a:endParaRPr lang="en-US"/>
        </a:p>
      </dgm:t>
    </dgm:pt>
    <dgm:pt modelId="{BEEF1A6F-310A-4460-A0E9-D4AE3990E615}" type="parTrans" cxnId="{974522B5-6FF2-4DB6-964B-89252C205E36}">
      <dgm:prSet/>
      <dgm:spPr/>
      <dgm:t>
        <a:bodyPr/>
        <a:lstStyle/>
        <a:p>
          <a:endParaRPr lang="en-US"/>
        </a:p>
      </dgm:t>
    </dgm:pt>
    <dgm:pt modelId="{6C40E0E1-8F69-4ADB-9377-CDB68003F541}" type="sibTrans" cxnId="{974522B5-6FF2-4DB6-964B-89252C205E36}">
      <dgm:prSet/>
      <dgm:spPr/>
      <dgm:t>
        <a:bodyPr/>
        <a:lstStyle/>
        <a:p>
          <a:endParaRPr lang="en-US"/>
        </a:p>
      </dgm:t>
    </dgm:pt>
    <dgm:pt modelId="{56C6DF5B-0BC0-450F-B92B-23BC05DF58C6}">
      <dgm:prSet/>
      <dgm:spPr/>
      <dgm:t>
        <a:bodyPr/>
        <a:lstStyle/>
        <a:p>
          <a:r>
            <a:rPr lang="en-US" baseline="0"/>
            <a:t>Consistent interpretation and administration</a:t>
          </a:r>
          <a:endParaRPr lang="en-US"/>
        </a:p>
      </dgm:t>
    </dgm:pt>
    <dgm:pt modelId="{7C235BF3-DDE3-4EFB-8780-99CC2CAB3C6A}" type="parTrans" cxnId="{AD54A2D3-3A21-41ED-8944-DE66D8E10033}">
      <dgm:prSet/>
      <dgm:spPr/>
      <dgm:t>
        <a:bodyPr/>
        <a:lstStyle/>
        <a:p>
          <a:endParaRPr lang="en-US"/>
        </a:p>
      </dgm:t>
    </dgm:pt>
    <dgm:pt modelId="{E6209180-CC7B-4F58-A3FF-F7636615C0C8}" type="sibTrans" cxnId="{AD54A2D3-3A21-41ED-8944-DE66D8E10033}">
      <dgm:prSet/>
      <dgm:spPr/>
      <dgm:t>
        <a:bodyPr/>
        <a:lstStyle/>
        <a:p>
          <a:endParaRPr lang="en-US"/>
        </a:p>
      </dgm:t>
    </dgm:pt>
    <dgm:pt modelId="{5338709B-238F-41EF-9583-6A6B07AD9E7C}">
      <dgm:prSet/>
      <dgm:spPr/>
      <dgm:t>
        <a:bodyPr/>
        <a:lstStyle/>
        <a:p>
          <a:r>
            <a:rPr lang="en-US" baseline="0"/>
            <a:t>Timely update for legally required changes</a:t>
          </a:r>
          <a:endParaRPr lang="en-US"/>
        </a:p>
      </dgm:t>
    </dgm:pt>
    <dgm:pt modelId="{E704AA27-2BF1-49CA-B16E-272A0EA39EE8}" type="parTrans" cxnId="{3C8FA9FC-4C48-4A39-B0C7-E5FAEBC04018}">
      <dgm:prSet/>
      <dgm:spPr/>
      <dgm:t>
        <a:bodyPr/>
        <a:lstStyle/>
        <a:p>
          <a:endParaRPr lang="en-US"/>
        </a:p>
      </dgm:t>
    </dgm:pt>
    <dgm:pt modelId="{D603DE0C-BCE0-4CB1-BC58-9F29BF4AD5F5}" type="sibTrans" cxnId="{3C8FA9FC-4C48-4A39-B0C7-E5FAEBC04018}">
      <dgm:prSet/>
      <dgm:spPr/>
      <dgm:t>
        <a:bodyPr/>
        <a:lstStyle/>
        <a:p>
          <a:endParaRPr lang="en-US"/>
        </a:p>
      </dgm:t>
    </dgm:pt>
    <dgm:pt modelId="{6775D3AD-8CF0-4054-9450-3D420559171D}">
      <dgm:prSet/>
      <dgm:spPr/>
      <dgm:t>
        <a:bodyPr/>
        <a:lstStyle/>
        <a:p>
          <a:r>
            <a:rPr lang="en-US" baseline="0"/>
            <a:t>Timely correct plan errors</a:t>
          </a:r>
          <a:endParaRPr lang="en-US"/>
        </a:p>
      </dgm:t>
    </dgm:pt>
    <dgm:pt modelId="{23FBA66F-6A19-409E-AFAA-1FF2151715CE}" type="parTrans" cxnId="{F298D368-BAD4-402C-B2FB-7D3EFFB243C9}">
      <dgm:prSet/>
      <dgm:spPr/>
      <dgm:t>
        <a:bodyPr/>
        <a:lstStyle/>
        <a:p>
          <a:endParaRPr lang="en-US"/>
        </a:p>
      </dgm:t>
    </dgm:pt>
    <dgm:pt modelId="{05A48ADB-1738-443C-8BFF-CFBE8AE9CE67}" type="sibTrans" cxnId="{F298D368-BAD4-402C-B2FB-7D3EFFB243C9}">
      <dgm:prSet/>
      <dgm:spPr/>
      <dgm:t>
        <a:bodyPr/>
        <a:lstStyle/>
        <a:p>
          <a:endParaRPr lang="en-US"/>
        </a:p>
      </dgm:t>
    </dgm:pt>
    <dgm:pt modelId="{7AF679F0-5D41-430E-A1AF-A72226B198A6}">
      <dgm:prSet/>
      <dgm:spPr/>
      <dgm:t>
        <a:bodyPr/>
        <a:lstStyle/>
        <a:p>
          <a:r>
            <a:rPr lang="en-US" baseline="0" dirty="0"/>
            <a:t>Burden on fiduciary to understand the governing documents of the plans, and the context in which the plan exists.</a:t>
          </a:r>
          <a:endParaRPr lang="en-US" dirty="0"/>
        </a:p>
      </dgm:t>
    </dgm:pt>
    <dgm:pt modelId="{E1282D28-D692-4372-9C80-1AE191E31DC2}" type="parTrans" cxnId="{1EB08355-C9F1-46C4-B192-B54840831530}">
      <dgm:prSet/>
      <dgm:spPr/>
      <dgm:t>
        <a:bodyPr/>
        <a:lstStyle/>
        <a:p>
          <a:endParaRPr lang="en-US"/>
        </a:p>
      </dgm:t>
    </dgm:pt>
    <dgm:pt modelId="{14744F1F-DE9D-4132-A346-582B91671FAC}" type="sibTrans" cxnId="{1EB08355-C9F1-46C4-B192-B54840831530}">
      <dgm:prSet/>
      <dgm:spPr/>
      <dgm:t>
        <a:bodyPr/>
        <a:lstStyle/>
        <a:p>
          <a:endParaRPr lang="en-US"/>
        </a:p>
      </dgm:t>
    </dgm:pt>
    <dgm:pt modelId="{FF85B0BC-6BC0-48A4-8BBE-6EB09F5130E4}" type="pres">
      <dgm:prSet presAssocID="{AD8C81A2-25A2-4F16-9E4A-EDF19C7091FE}" presName="Name0" presStyleCnt="0">
        <dgm:presLayoutVars>
          <dgm:dir/>
          <dgm:animLvl val="lvl"/>
          <dgm:resizeHandles val="exact"/>
        </dgm:presLayoutVars>
      </dgm:prSet>
      <dgm:spPr/>
    </dgm:pt>
    <dgm:pt modelId="{ACFAD920-575E-4E39-AAEE-17FF4884B1C4}" type="pres">
      <dgm:prSet presAssocID="{7AF679F0-5D41-430E-A1AF-A72226B198A6}" presName="boxAndChildren" presStyleCnt="0"/>
      <dgm:spPr/>
    </dgm:pt>
    <dgm:pt modelId="{9FA70200-B68E-4F05-8216-E002BE158135}" type="pres">
      <dgm:prSet presAssocID="{7AF679F0-5D41-430E-A1AF-A72226B198A6}" presName="parentTextBox" presStyleLbl="node1" presStyleIdx="0" presStyleCnt="2"/>
      <dgm:spPr/>
    </dgm:pt>
    <dgm:pt modelId="{623D10CB-06CE-4235-BAA4-BE2D2918C7D6}" type="pres">
      <dgm:prSet presAssocID="{C83B88BB-B6A6-4759-ABBD-B996AE1D89D1}" presName="sp" presStyleCnt="0"/>
      <dgm:spPr/>
    </dgm:pt>
    <dgm:pt modelId="{BC814F98-A79E-416B-A809-C1AA4F3A858A}" type="pres">
      <dgm:prSet presAssocID="{2EDC4062-E749-4CB9-8F82-A53CFECDC1E4}" presName="arrowAndChildren" presStyleCnt="0"/>
      <dgm:spPr/>
    </dgm:pt>
    <dgm:pt modelId="{5D610BD3-9689-4358-BF31-0FD85321B410}" type="pres">
      <dgm:prSet presAssocID="{2EDC4062-E749-4CB9-8F82-A53CFECDC1E4}" presName="parentTextArrow" presStyleLbl="node1" presStyleIdx="0" presStyleCnt="2"/>
      <dgm:spPr/>
    </dgm:pt>
    <dgm:pt modelId="{46B2CA0A-20D1-448B-97E0-237EF84E7030}" type="pres">
      <dgm:prSet presAssocID="{2EDC4062-E749-4CB9-8F82-A53CFECDC1E4}" presName="arrow" presStyleLbl="node1" presStyleIdx="1" presStyleCnt="2"/>
      <dgm:spPr/>
    </dgm:pt>
    <dgm:pt modelId="{2CD94B5C-0D70-4EEA-A949-D840DBBF74FA}" type="pres">
      <dgm:prSet presAssocID="{2EDC4062-E749-4CB9-8F82-A53CFECDC1E4}" presName="descendantArrow" presStyleCnt="0"/>
      <dgm:spPr/>
    </dgm:pt>
    <dgm:pt modelId="{2F69F4C9-B04A-4FB2-8AA0-9F5BCB542809}" type="pres">
      <dgm:prSet presAssocID="{54C9B924-B45D-41E7-961E-71B8DBF63570}" presName="childTextArrow" presStyleLbl="fgAccFollowNode1" presStyleIdx="0" presStyleCnt="4">
        <dgm:presLayoutVars>
          <dgm:bulletEnabled val="1"/>
        </dgm:presLayoutVars>
      </dgm:prSet>
      <dgm:spPr/>
    </dgm:pt>
    <dgm:pt modelId="{B1D21274-B4DF-43FC-8A52-85D1EF2CAE48}" type="pres">
      <dgm:prSet presAssocID="{56C6DF5B-0BC0-450F-B92B-23BC05DF58C6}" presName="childTextArrow" presStyleLbl="fgAccFollowNode1" presStyleIdx="1" presStyleCnt="4">
        <dgm:presLayoutVars>
          <dgm:bulletEnabled val="1"/>
        </dgm:presLayoutVars>
      </dgm:prSet>
      <dgm:spPr/>
    </dgm:pt>
    <dgm:pt modelId="{825A744C-31DA-42B3-A6A4-BC9A172E5131}" type="pres">
      <dgm:prSet presAssocID="{5338709B-238F-41EF-9583-6A6B07AD9E7C}" presName="childTextArrow" presStyleLbl="fgAccFollowNode1" presStyleIdx="2" presStyleCnt="4">
        <dgm:presLayoutVars>
          <dgm:bulletEnabled val="1"/>
        </dgm:presLayoutVars>
      </dgm:prSet>
      <dgm:spPr/>
    </dgm:pt>
    <dgm:pt modelId="{8633F998-7BC5-441D-8582-40916A29E6D4}" type="pres">
      <dgm:prSet presAssocID="{6775D3AD-8CF0-4054-9450-3D420559171D}" presName="childTextArrow" presStyleLbl="fgAccFollowNode1" presStyleIdx="3" presStyleCnt="4">
        <dgm:presLayoutVars>
          <dgm:bulletEnabled val="1"/>
        </dgm:presLayoutVars>
      </dgm:prSet>
      <dgm:spPr/>
    </dgm:pt>
  </dgm:ptLst>
  <dgm:cxnLst>
    <dgm:cxn modelId="{EF747E24-040F-4304-B736-13C5F5089856}" type="presOf" srcId="{54C9B924-B45D-41E7-961E-71B8DBF63570}" destId="{2F69F4C9-B04A-4FB2-8AA0-9F5BCB542809}" srcOrd="0" destOrd="0" presId="urn:microsoft.com/office/officeart/2005/8/layout/process4"/>
    <dgm:cxn modelId="{16BE3C27-0B99-49FA-88C0-ED51388C2038}" type="presOf" srcId="{2EDC4062-E749-4CB9-8F82-A53CFECDC1E4}" destId="{5D610BD3-9689-4358-BF31-0FD85321B410}" srcOrd="0" destOrd="0" presId="urn:microsoft.com/office/officeart/2005/8/layout/process4"/>
    <dgm:cxn modelId="{F298D368-BAD4-402C-B2FB-7D3EFFB243C9}" srcId="{2EDC4062-E749-4CB9-8F82-A53CFECDC1E4}" destId="{6775D3AD-8CF0-4054-9450-3D420559171D}" srcOrd="3" destOrd="0" parTransId="{23FBA66F-6A19-409E-AFAA-1FF2151715CE}" sibTransId="{05A48ADB-1738-443C-8BFF-CFBE8AE9CE67}"/>
    <dgm:cxn modelId="{DC05DA4D-D90E-41C2-AF31-0DA439CA53FD}" type="presOf" srcId="{AD8C81A2-25A2-4F16-9E4A-EDF19C7091FE}" destId="{FF85B0BC-6BC0-48A4-8BBE-6EB09F5130E4}" srcOrd="0" destOrd="0" presId="urn:microsoft.com/office/officeart/2005/8/layout/process4"/>
    <dgm:cxn modelId="{1EB08355-C9F1-46C4-B192-B54840831530}" srcId="{AD8C81A2-25A2-4F16-9E4A-EDF19C7091FE}" destId="{7AF679F0-5D41-430E-A1AF-A72226B198A6}" srcOrd="1" destOrd="0" parTransId="{E1282D28-D692-4372-9C80-1AE191E31DC2}" sibTransId="{14744F1F-DE9D-4132-A346-582B91671FAC}"/>
    <dgm:cxn modelId="{9D3B4559-2287-4CCF-BD29-650362CF4D08}" type="presOf" srcId="{5338709B-238F-41EF-9583-6A6B07AD9E7C}" destId="{825A744C-31DA-42B3-A6A4-BC9A172E5131}" srcOrd="0" destOrd="0" presId="urn:microsoft.com/office/officeart/2005/8/layout/process4"/>
    <dgm:cxn modelId="{F83DAC88-93DB-40D7-B6E7-15AFCFAD8224}" type="presOf" srcId="{2EDC4062-E749-4CB9-8F82-A53CFECDC1E4}" destId="{46B2CA0A-20D1-448B-97E0-237EF84E7030}" srcOrd="1" destOrd="0" presId="urn:microsoft.com/office/officeart/2005/8/layout/process4"/>
    <dgm:cxn modelId="{960C44A7-3397-4F05-829D-75B6C912EA1C}" type="presOf" srcId="{7AF679F0-5D41-430E-A1AF-A72226B198A6}" destId="{9FA70200-B68E-4F05-8216-E002BE158135}" srcOrd="0" destOrd="0" presId="urn:microsoft.com/office/officeart/2005/8/layout/process4"/>
    <dgm:cxn modelId="{974522B5-6FF2-4DB6-964B-89252C205E36}" srcId="{2EDC4062-E749-4CB9-8F82-A53CFECDC1E4}" destId="{54C9B924-B45D-41E7-961E-71B8DBF63570}" srcOrd="0" destOrd="0" parTransId="{BEEF1A6F-310A-4460-A0E9-D4AE3990E615}" sibTransId="{6C40E0E1-8F69-4ADB-9377-CDB68003F541}"/>
    <dgm:cxn modelId="{DF3C3DD2-78B1-46B8-AD7B-CAC84FE4EA34}" type="presOf" srcId="{6775D3AD-8CF0-4054-9450-3D420559171D}" destId="{8633F998-7BC5-441D-8582-40916A29E6D4}" srcOrd="0" destOrd="0" presId="urn:microsoft.com/office/officeart/2005/8/layout/process4"/>
    <dgm:cxn modelId="{AD54A2D3-3A21-41ED-8944-DE66D8E10033}" srcId="{2EDC4062-E749-4CB9-8F82-A53CFECDC1E4}" destId="{56C6DF5B-0BC0-450F-B92B-23BC05DF58C6}" srcOrd="1" destOrd="0" parTransId="{7C235BF3-DDE3-4EFB-8780-99CC2CAB3C6A}" sibTransId="{E6209180-CC7B-4F58-A3FF-F7636615C0C8}"/>
    <dgm:cxn modelId="{D3C021EC-5E7E-43A8-B54D-1EFA13790505}" srcId="{AD8C81A2-25A2-4F16-9E4A-EDF19C7091FE}" destId="{2EDC4062-E749-4CB9-8F82-A53CFECDC1E4}" srcOrd="0" destOrd="0" parTransId="{12B186E5-8058-42B2-86A1-1DC7CA4264C1}" sibTransId="{C83B88BB-B6A6-4759-ABBD-B996AE1D89D1}"/>
    <dgm:cxn modelId="{8B5C09EF-C04F-4FC2-8783-7125CF2EB8B9}" type="presOf" srcId="{56C6DF5B-0BC0-450F-B92B-23BC05DF58C6}" destId="{B1D21274-B4DF-43FC-8A52-85D1EF2CAE48}" srcOrd="0" destOrd="0" presId="urn:microsoft.com/office/officeart/2005/8/layout/process4"/>
    <dgm:cxn modelId="{3C8FA9FC-4C48-4A39-B0C7-E5FAEBC04018}" srcId="{2EDC4062-E749-4CB9-8F82-A53CFECDC1E4}" destId="{5338709B-238F-41EF-9583-6A6B07AD9E7C}" srcOrd="2" destOrd="0" parTransId="{E704AA27-2BF1-49CA-B16E-272A0EA39EE8}" sibTransId="{D603DE0C-BCE0-4CB1-BC58-9F29BF4AD5F5}"/>
    <dgm:cxn modelId="{11CACF94-94CA-44FF-B78B-1A6A1E68705C}" type="presParOf" srcId="{FF85B0BC-6BC0-48A4-8BBE-6EB09F5130E4}" destId="{ACFAD920-575E-4E39-AAEE-17FF4884B1C4}" srcOrd="0" destOrd="0" presId="urn:microsoft.com/office/officeart/2005/8/layout/process4"/>
    <dgm:cxn modelId="{F13A9E04-C781-4F6E-940C-70C1DC1D8772}" type="presParOf" srcId="{ACFAD920-575E-4E39-AAEE-17FF4884B1C4}" destId="{9FA70200-B68E-4F05-8216-E002BE158135}" srcOrd="0" destOrd="0" presId="urn:microsoft.com/office/officeart/2005/8/layout/process4"/>
    <dgm:cxn modelId="{1823D2BE-69CB-4E73-9B82-68165D723118}" type="presParOf" srcId="{FF85B0BC-6BC0-48A4-8BBE-6EB09F5130E4}" destId="{623D10CB-06CE-4235-BAA4-BE2D2918C7D6}" srcOrd="1" destOrd="0" presId="urn:microsoft.com/office/officeart/2005/8/layout/process4"/>
    <dgm:cxn modelId="{64BE5371-77C9-44C8-9CD9-0061BD3D1350}" type="presParOf" srcId="{FF85B0BC-6BC0-48A4-8BBE-6EB09F5130E4}" destId="{BC814F98-A79E-416B-A809-C1AA4F3A858A}" srcOrd="2" destOrd="0" presId="urn:microsoft.com/office/officeart/2005/8/layout/process4"/>
    <dgm:cxn modelId="{924BA153-D120-4B56-BBC5-71D3806B1492}" type="presParOf" srcId="{BC814F98-A79E-416B-A809-C1AA4F3A858A}" destId="{5D610BD3-9689-4358-BF31-0FD85321B410}" srcOrd="0" destOrd="0" presId="urn:microsoft.com/office/officeart/2005/8/layout/process4"/>
    <dgm:cxn modelId="{BA69AC82-7A55-4ED3-B712-952D8136A193}" type="presParOf" srcId="{BC814F98-A79E-416B-A809-C1AA4F3A858A}" destId="{46B2CA0A-20D1-448B-97E0-237EF84E7030}" srcOrd="1" destOrd="0" presId="urn:microsoft.com/office/officeart/2005/8/layout/process4"/>
    <dgm:cxn modelId="{D7B7FFCC-97D8-442D-AC87-EEF1284B61EA}" type="presParOf" srcId="{BC814F98-A79E-416B-A809-C1AA4F3A858A}" destId="{2CD94B5C-0D70-4EEA-A949-D840DBBF74FA}" srcOrd="2" destOrd="0" presId="urn:microsoft.com/office/officeart/2005/8/layout/process4"/>
    <dgm:cxn modelId="{62161BFB-AE47-41CE-9A7E-DCE42F710076}" type="presParOf" srcId="{2CD94B5C-0D70-4EEA-A949-D840DBBF74FA}" destId="{2F69F4C9-B04A-4FB2-8AA0-9F5BCB542809}" srcOrd="0" destOrd="0" presId="urn:microsoft.com/office/officeart/2005/8/layout/process4"/>
    <dgm:cxn modelId="{96DC5170-A8C2-49B1-B443-1D4E1FA85C27}" type="presParOf" srcId="{2CD94B5C-0D70-4EEA-A949-D840DBBF74FA}" destId="{B1D21274-B4DF-43FC-8A52-85D1EF2CAE48}" srcOrd="1" destOrd="0" presId="urn:microsoft.com/office/officeart/2005/8/layout/process4"/>
    <dgm:cxn modelId="{66186BE8-2341-45D7-851D-CA7546545D26}" type="presParOf" srcId="{2CD94B5C-0D70-4EEA-A949-D840DBBF74FA}" destId="{825A744C-31DA-42B3-A6A4-BC9A172E5131}" srcOrd="2" destOrd="0" presId="urn:microsoft.com/office/officeart/2005/8/layout/process4"/>
    <dgm:cxn modelId="{97DAB3BD-D90F-4DEC-ABAC-028E89B30632}" type="presParOf" srcId="{2CD94B5C-0D70-4EEA-A949-D840DBBF74FA}" destId="{8633F998-7BC5-441D-8582-40916A29E6D4}"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2984C3-201C-4FF7-9B91-505F5F059D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1C7F6A-B9BF-4E2E-90D0-01F0066A0876}">
      <dgm:prSet phldrT="[Text]"/>
      <dgm:spPr/>
      <dgm:t>
        <a:bodyPr anchor="t"/>
        <a:lstStyle/>
        <a:p>
          <a:r>
            <a:rPr lang="en-US" b="1"/>
            <a:t>A fiduciary </a:t>
          </a:r>
          <a:r>
            <a:rPr lang="en-US" b="1" i="0"/>
            <a:t>may not:</a:t>
          </a:r>
        </a:p>
      </dgm:t>
    </dgm:pt>
    <dgm:pt modelId="{F89EAEB4-22F7-48E6-8537-1EA8FD944C80}" type="parTrans" cxnId="{09E3EE9E-CF9F-47E9-9713-36025B2A4D0B}">
      <dgm:prSet/>
      <dgm:spPr/>
      <dgm:t>
        <a:bodyPr/>
        <a:lstStyle/>
        <a:p>
          <a:endParaRPr lang="en-US"/>
        </a:p>
      </dgm:t>
    </dgm:pt>
    <dgm:pt modelId="{86604014-827D-4A3D-BF90-B25B3C5A0693}" type="sibTrans" cxnId="{09E3EE9E-CF9F-47E9-9713-36025B2A4D0B}">
      <dgm:prSet/>
      <dgm:spPr/>
      <dgm:t>
        <a:bodyPr/>
        <a:lstStyle/>
        <a:p>
          <a:endParaRPr lang="en-US"/>
        </a:p>
      </dgm:t>
    </dgm:pt>
    <dgm:pt modelId="{DF32D7DD-0A9C-4C67-B492-E97A07FCE10D}">
      <dgm:prSet phldrT="[Text]"/>
      <dgm:spPr/>
      <dgm:t>
        <a:bodyPr/>
        <a:lstStyle/>
        <a:p>
          <a:r>
            <a:rPr lang="en-US" dirty="0"/>
            <a:t>Deal with plan assets in their own interest.</a:t>
          </a:r>
        </a:p>
      </dgm:t>
    </dgm:pt>
    <dgm:pt modelId="{AF2C213E-112B-46AA-9FD1-2C0C5C6301D3}" type="parTrans" cxnId="{5D36D015-1E55-4128-81A3-BCFC13E19FB3}">
      <dgm:prSet/>
      <dgm:spPr/>
      <dgm:t>
        <a:bodyPr/>
        <a:lstStyle/>
        <a:p>
          <a:endParaRPr lang="en-US"/>
        </a:p>
      </dgm:t>
    </dgm:pt>
    <dgm:pt modelId="{C316B8BA-308B-40E1-90B9-FEA1D2348612}" type="sibTrans" cxnId="{5D36D015-1E55-4128-81A3-BCFC13E19FB3}">
      <dgm:prSet/>
      <dgm:spPr/>
      <dgm:t>
        <a:bodyPr/>
        <a:lstStyle/>
        <a:p>
          <a:endParaRPr lang="en-US"/>
        </a:p>
      </dgm:t>
    </dgm:pt>
    <dgm:pt modelId="{2240C5B0-1A3A-43EA-BF8A-D42A2B940456}">
      <dgm:prSet phldrT="[Text]"/>
      <dgm:spPr/>
      <dgm:t>
        <a:bodyPr/>
        <a:lstStyle/>
        <a:p>
          <a:r>
            <a:rPr lang="en-US" dirty="0"/>
            <a:t>Act on behalf of a party whose interests are contrary to the plan or participants.</a:t>
          </a:r>
        </a:p>
      </dgm:t>
    </dgm:pt>
    <dgm:pt modelId="{EF2EB4EC-BB60-47E7-ACD0-3420E6F3FE5B}" type="parTrans" cxnId="{C1C83D2F-C5F1-4F5B-A1B7-E2436ADE7FAB}">
      <dgm:prSet/>
      <dgm:spPr/>
      <dgm:t>
        <a:bodyPr/>
        <a:lstStyle/>
        <a:p>
          <a:endParaRPr lang="en-US"/>
        </a:p>
      </dgm:t>
    </dgm:pt>
    <dgm:pt modelId="{D82B57B3-9405-4FBA-A66F-927BBBA42CA1}" type="sibTrans" cxnId="{C1C83D2F-C5F1-4F5B-A1B7-E2436ADE7FAB}">
      <dgm:prSet/>
      <dgm:spPr/>
      <dgm:t>
        <a:bodyPr/>
        <a:lstStyle/>
        <a:p>
          <a:endParaRPr lang="en-US"/>
        </a:p>
      </dgm:t>
    </dgm:pt>
    <dgm:pt modelId="{C55EAB0E-30C2-4CCE-B968-C4F5934B7057}">
      <dgm:prSet phldrT="[Text]"/>
      <dgm:spPr/>
      <dgm:t>
        <a:bodyPr/>
        <a:lstStyle/>
        <a:p>
          <a:r>
            <a:rPr lang="en-US" dirty="0"/>
            <a:t>Pay unreasonable compensation for services performed.</a:t>
          </a:r>
        </a:p>
      </dgm:t>
    </dgm:pt>
    <dgm:pt modelId="{83705B5A-9F8B-4999-9458-5D8FC64D6C21}" type="parTrans" cxnId="{957A6014-E3EF-47F7-A714-C8FD0DB41ECA}">
      <dgm:prSet/>
      <dgm:spPr/>
      <dgm:t>
        <a:bodyPr/>
        <a:lstStyle/>
        <a:p>
          <a:endParaRPr lang="en-US"/>
        </a:p>
      </dgm:t>
    </dgm:pt>
    <dgm:pt modelId="{D0CCAC8A-17EE-4C9E-AB26-397C32D1FB76}" type="sibTrans" cxnId="{957A6014-E3EF-47F7-A714-C8FD0DB41ECA}">
      <dgm:prSet/>
      <dgm:spPr/>
      <dgm:t>
        <a:bodyPr/>
        <a:lstStyle/>
        <a:p>
          <a:endParaRPr lang="en-US"/>
        </a:p>
      </dgm:t>
    </dgm:pt>
    <dgm:pt modelId="{738E1DBB-16EF-48FF-AE96-5CE8992C801B}">
      <dgm:prSet phldrT="[Text]"/>
      <dgm:spPr/>
      <dgm:t>
        <a:bodyPr/>
        <a:lstStyle/>
        <a:p>
          <a:r>
            <a:rPr lang="en-US" dirty="0"/>
            <a:t>Make a purchase for more than adequate consideration or a sale for less than adequate consideration.</a:t>
          </a:r>
        </a:p>
      </dgm:t>
    </dgm:pt>
    <dgm:pt modelId="{6B8C9EAE-8B21-41C2-BE97-0BFD0286FA09}" type="parTrans" cxnId="{0154496C-180B-455F-8F41-C6522B27C806}">
      <dgm:prSet/>
      <dgm:spPr/>
      <dgm:t>
        <a:bodyPr/>
        <a:lstStyle/>
        <a:p>
          <a:endParaRPr lang="en-US"/>
        </a:p>
      </dgm:t>
    </dgm:pt>
    <dgm:pt modelId="{76D4CF71-8E8C-408C-8DC2-A11C14F95FC1}" type="sibTrans" cxnId="{0154496C-180B-455F-8F41-C6522B27C806}">
      <dgm:prSet/>
      <dgm:spPr/>
      <dgm:t>
        <a:bodyPr/>
        <a:lstStyle/>
        <a:p>
          <a:endParaRPr lang="en-US"/>
        </a:p>
      </dgm:t>
    </dgm:pt>
    <dgm:pt modelId="{C0E96F14-31FA-4959-9B8B-DD0AEF502A7E}">
      <dgm:prSet phldrT="[Text]"/>
      <dgm:spPr/>
      <dgm:t>
        <a:bodyPr/>
        <a:lstStyle/>
        <a:p>
          <a:r>
            <a:rPr lang="en-US" dirty="0"/>
            <a:t>Receive anything of value from any party in connection with a transaction involving plan assets.</a:t>
          </a:r>
        </a:p>
      </dgm:t>
    </dgm:pt>
    <dgm:pt modelId="{3591D756-F6A2-49F3-82F9-5DC3E700D813}" type="parTrans" cxnId="{BAEBB148-C0B5-47FE-A7A4-B0CFB16FAB1F}">
      <dgm:prSet/>
      <dgm:spPr/>
      <dgm:t>
        <a:bodyPr/>
        <a:lstStyle/>
        <a:p>
          <a:endParaRPr lang="en-US"/>
        </a:p>
      </dgm:t>
    </dgm:pt>
    <dgm:pt modelId="{DEE4820F-75A8-4971-8E6A-BE30A7991839}" type="sibTrans" cxnId="{BAEBB148-C0B5-47FE-A7A4-B0CFB16FAB1F}">
      <dgm:prSet/>
      <dgm:spPr/>
      <dgm:t>
        <a:bodyPr/>
        <a:lstStyle/>
        <a:p>
          <a:endParaRPr lang="en-US"/>
        </a:p>
      </dgm:t>
    </dgm:pt>
    <dgm:pt modelId="{533E14E1-989E-4593-AE5C-F2DD72BEE928}" type="pres">
      <dgm:prSet presAssocID="{A42984C3-201C-4FF7-9B91-505F5F059DC5}" presName="vert0" presStyleCnt="0">
        <dgm:presLayoutVars>
          <dgm:dir/>
          <dgm:animOne val="branch"/>
          <dgm:animLvl val="lvl"/>
        </dgm:presLayoutVars>
      </dgm:prSet>
      <dgm:spPr/>
    </dgm:pt>
    <dgm:pt modelId="{595B2806-979A-48A8-8E4F-19EDBF1386D3}" type="pres">
      <dgm:prSet presAssocID="{6A1C7F6A-B9BF-4E2E-90D0-01F0066A0876}" presName="thickLine" presStyleLbl="alignNode1" presStyleIdx="0" presStyleCnt="1"/>
      <dgm:spPr/>
    </dgm:pt>
    <dgm:pt modelId="{8B77BB00-7350-4FBE-9F66-0084E7F1A180}" type="pres">
      <dgm:prSet presAssocID="{6A1C7F6A-B9BF-4E2E-90D0-01F0066A0876}" presName="horz1" presStyleCnt="0"/>
      <dgm:spPr/>
    </dgm:pt>
    <dgm:pt modelId="{F1A60023-74BE-4CC6-AD76-E85B46432669}" type="pres">
      <dgm:prSet presAssocID="{6A1C7F6A-B9BF-4E2E-90D0-01F0066A0876}" presName="tx1" presStyleLbl="revTx" presStyleIdx="0" presStyleCnt="6"/>
      <dgm:spPr/>
    </dgm:pt>
    <dgm:pt modelId="{D9DC37BD-C627-4570-8FCD-AB89F2D65F64}" type="pres">
      <dgm:prSet presAssocID="{6A1C7F6A-B9BF-4E2E-90D0-01F0066A0876}" presName="vert1" presStyleCnt="0"/>
      <dgm:spPr/>
    </dgm:pt>
    <dgm:pt modelId="{B4595CF6-2DA0-4E3C-8903-6B33DD59F404}" type="pres">
      <dgm:prSet presAssocID="{DF32D7DD-0A9C-4C67-B492-E97A07FCE10D}" presName="vertSpace2a" presStyleCnt="0"/>
      <dgm:spPr/>
    </dgm:pt>
    <dgm:pt modelId="{1CE491C4-1B5D-416A-8A57-23C5A8989A0A}" type="pres">
      <dgm:prSet presAssocID="{DF32D7DD-0A9C-4C67-B492-E97A07FCE10D}" presName="horz2" presStyleCnt="0"/>
      <dgm:spPr/>
    </dgm:pt>
    <dgm:pt modelId="{74CCAE5B-AEC0-448B-BC79-0F7686BA63C7}" type="pres">
      <dgm:prSet presAssocID="{DF32D7DD-0A9C-4C67-B492-E97A07FCE10D}" presName="horzSpace2" presStyleCnt="0"/>
      <dgm:spPr/>
    </dgm:pt>
    <dgm:pt modelId="{49814E22-00C3-49AC-83ED-A15094C0A8FC}" type="pres">
      <dgm:prSet presAssocID="{DF32D7DD-0A9C-4C67-B492-E97A07FCE10D}" presName="tx2" presStyleLbl="revTx" presStyleIdx="1" presStyleCnt="6"/>
      <dgm:spPr/>
    </dgm:pt>
    <dgm:pt modelId="{F7A03DA5-7E93-488B-8B87-F6C3ED2AB9AC}" type="pres">
      <dgm:prSet presAssocID="{DF32D7DD-0A9C-4C67-B492-E97A07FCE10D}" presName="vert2" presStyleCnt="0"/>
      <dgm:spPr/>
    </dgm:pt>
    <dgm:pt modelId="{371AD481-4EDC-4BF4-A74B-1379149C299B}" type="pres">
      <dgm:prSet presAssocID="{DF32D7DD-0A9C-4C67-B492-E97A07FCE10D}" presName="thinLine2b" presStyleLbl="callout" presStyleIdx="0" presStyleCnt="5"/>
      <dgm:spPr/>
    </dgm:pt>
    <dgm:pt modelId="{351DBCB1-F23D-4B2E-B768-C7CE7FD6CBD7}" type="pres">
      <dgm:prSet presAssocID="{DF32D7DD-0A9C-4C67-B492-E97A07FCE10D}" presName="vertSpace2b" presStyleCnt="0"/>
      <dgm:spPr/>
    </dgm:pt>
    <dgm:pt modelId="{AB851EB0-A984-41CA-A995-3EFCFDAD61BC}" type="pres">
      <dgm:prSet presAssocID="{C55EAB0E-30C2-4CCE-B968-C4F5934B7057}" presName="horz2" presStyleCnt="0"/>
      <dgm:spPr/>
    </dgm:pt>
    <dgm:pt modelId="{81C09BEE-7EDD-4E6D-870D-0BDD7C445AD5}" type="pres">
      <dgm:prSet presAssocID="{C55EAB0E-30C2-4CCE-B968-C4F5934B7057}" presName="horzSpace2" presStyleCnt="0"/>
      <dgm:spPr/>
    </dgm:pt>
    <dgm:pt modelId="{06096BBE-234C-4683-9FD8-9657D0F1D224}" type="pres">
      <dgm:prSet presAssocID="{C55EAB0E-30C2-4CCE-B968-C4F5934B7057}" presName="tx2" presStyleLbl="revTx" presStyleIdx="2" presStyleCnt="6"/>
      <dgm:spPr/>
    </dgm:pt>
    <dgm:pt modelId="{BEB6A8B7-61C9-43BF-B20F-FE1D15E47558}" type="pres">
      <dgm:prSet presAssocID="{C55EAB0E-30C2-4CCE-B968-C4F5934B7057}" presName="vert2" presStyleCnt="0"/>
      <dgm:spPr/>
    </dgm:pt>
    <dgm:pt modelId="{647B8046-EC8A-4FF9-BB0F-0DC661985DD2}" type="pres">
      <dgm:prSet presAssocID="{C55EAB0E-30C2-4CCE-B968-C4F5934B7057}" presName="thinLine2b" presStyleLbl="callout" presStyleIdx="1" presStyleCnt="5"/>
      <dgm:spPr/>
    </dgm:pt>
    <dgm:pt modelId="{3DC08EB0-439F-4A1C-9A85-0837CD6B5733}" type="pres">
      <dgm:prSet presAssocID="{C55EAB0E-30C2-4CCE-B968-C4F5934B7057}" presName="vertSpace2b" presStyleCnt="0"/>
      <dgm:spPr/>
    </dgm:pt>
    <dgm:pt modelId="{2650F4F4-4681-47E2-B33D-8450054789B6}" type="pres">
      <dgm:prSet presAssocID="{738E1DBB-16EF-48FF-AE96-5CE8992C801B}" presName="horz2" presStyleCnt="0"/>
      <dgm:spPr/>
    </dgm:pt>
    <dgm:pt modelId="{2D44F7A5-53EE-4CF2-B76C-A10E64A8D57E}" type="pres">
      <dgm:prSet presAssocID="{738E1DBB-16EF-48FF-AE96-5CE8992C801B}" presName="horzSpace2" presStyleCnt="0"/>
      <dgm:spPr/>
    </dgm:pt>
    <dgm:pt modelId="{8E650EF4-EF0F-40A2-B8DD-3E7A3252B49F}" type="pres">
      <dgm:prSet presAssocID="{738E1DBB-16EF-48FF-AE96-5CE8992C801B}" presName="tx2" presStyleLbl="revTx" presStyleIdx="3" presStyleCnt="6"/>
      <dgm:spPr/>
    </dgm:pt>
    <dgm:pt modelId="{2A80050C-95DB-43D5-AA06-B4DC0AF4DFAC}" type="pres">
      <dgm:prSet presAssocID="{738E1DBB-16EF-48FF-AE96-5CE8992C801B}" presName="vert2" presStyleCnt="0"/>
      <dgm:spPr/>
    </dgm:pt>
    <dgm:pt modelId="{71CB8CCC-FE48-4F44-9624-B0B06C1C6587}" type="pres">
      <dgm:prSet presAssocID="{738E1DBB-16EF-48FF-AE96-5CE8992C801B}" presName="thinLine2b" presStyleLbl="callout" presStyleIdx="2" presStyleCnt="5"/>
      <dgm:spPr/>
    </dgm:pt>
    <dgm:pt modelId="{623E1006-E707-46D7-BC13-AE6D3CEFB939}" type="pres">
      <dgm:prSet presAssocID="{738E1DBB-16EF-48FF-AE96-5CE8992C801B}" presName="vertSpace2b" presStyleCnt="0"/>
      <dgm:spPr/>
    </dgm:pt>
    <dgm:pt modelId="{DCD4065B-924B-4BDB-B574-FD479878605F}" type="pres">
      <dgm:prSet presAssocID="{2240C5B0-1A3A-43EA-BF8A-D42A2B940456}" presName="horz2" presStyleCnt="0"/>
      <dgm:spPr/>
    </dgm:pt>
    <dgm:pt modelId="{15516010-00B1-485A-A0B8-90A12FCF9AD0}" type="pres">
      <dgm:prSet presAssocID="{2240C5B0-1A3A-43EA-BF8A-D42A2B940456}" presName="horzSpace2" presStyleCnt="0"/>
      <dgm:spPr/>
    </dgm:pt>
    <dgm:pt modelId="{B2DB5F82-D781-4AD4-97B2-2516DFD95707}" type="pres">
      <dgm:prSet presAssocID="{2240C5B0-1A3A-43EA-BF8A-D42A2B940456}" presName="tx2" presStyleLbl="revTx" presStyleIdx="4" presStyleCnt="6"/>
      <dgm:spPr/>
    </dgm:pt>
    <dgm:pt modelId="{AAAE1D08-F970-4E05-A99D-98FC5B0D57D7}" type="pres">
      <dgm:prSet presAssocID="{2240C5B0-1A3A-43EA-BF8A-D42A2B940456}" presName="vert2" presStyleCnt="0"/>
      <dgm:spPr/>
    </dgm:pt>
    <dgm:pt modelId="{EB0F0D36-CDC7-4304-B8F5-5E7278560AA4}" type="pres">
      <dgm:prSet presAssocID="{2240C5B0-1A3A-43EA-BF8A-D42A2B940456}" presName="thinLine2b" presStyleLbl="callout" presStyleIdx="3" presStyleCnt="5"/>
      <dgm:spPr/>
    </dgm:pt>
    <dgm:pt modelId="{0390A085-ED82-4CCB-A613-A70D9A6B466E}" type="pres">
      <dgm:prSet presAssocID="{2240C5B0-1A3A-43EA-BF8A-D42A2B940456}" presName="vertSpace2b" presStyleCnt="0"/>
      <dgm:spPr/>
    </dgm:pt>
    <dgm:pt modelId="{B85FD63B-D6FC-491B-88A0-6523A699B46E}" type="pres">
      <dgm:prSet presAssocID="{C0E96F14-31FA-4959-9B8B-DD0AEF502A7E}" presName="horz2" presStyleCnt="0"/>
      <dgm:spPr/>
    </dgm:pt>
    <dgm:pt modelId="{BE78EEA9-CE19-42E0-B4C5-E32672028CF4}" type="pres">
      <dgm:prSet presAssocID="{C0E96F14-31FA-4959-9B8B-DD0AEF502A7E}" presName="horzSpace2" presStyleCnt="0"/>
      <dgm:spPr/>
    </dgm:pt>
    <dgm:pt modelId="{B5C46AFF-DC55-4590-A7EA-D138BB35153D}" type="pres">
      <dgm:prSet presAssocID="{C0E96F14-31FA-4959-9B8B-DD0AEF502A7E}" presName="tx2" presStyleLbl="revTx" presStyleIdx="5" presStyleCnt="6"/>
      <dgm:spPr/>
    </dgm:pt>
    <dgm:pt modelId="{E87731E4-BDCA-43F1-BB23-FDE2B44A2DEC}" type="pres">
      <dgm:prSet presAssocID="{C0E96F14-31FA-4959-9B8B-DD0AEF502A7E}" presName="vert2" presStyleCnt="0"/>
      <dgm:spPr/>
    </dgm:pt>
    <dgm:pt modelId="{1B1759E6-051F-4322-9627-A6A4109FB50B}" type="pres">
      <dgm:prSet presAssocID="{C0E96F14-31FA-4959-9B8B-DD0AEF502A7E}" presName="thinLine2b" presStyleLbl="callout" presStyleIdx="4" presStyleCnt="5"/>
      <dgm:spPr/>
    </dgm:pt>
    <dgm:pt modelId="{2AC0CC2C-1A28-4076-B81B-2C63F3FA4030}" type="pres">
      <dgm:prSet presAssocID="{C0E96F14-31FA-4959-9B8B-DD0AEF502A7E}" presName="vertSpace2b" presStyleCnt="0"/>
      <dgm:spPr/>
    </dgm:pt>
  </dgm:ptLst>
  <dgm:cxnLst>
    <dgm:cxn modelId="{4335450E-75CD-4CFC-A890-4673126758F6}" type="presOf" srcId="{A42984C3-201C-4FF7-9B91-505F5F059DC5}" destId="{533E14E1-989E-4593-AE5C-F2DD72BEE928}" srcOrd="0" destOrd="0" presId="urn:microsoft.com/office/officeart/2008/layout/LinedList"/>
    <dgm:cxn modelId="{957A6014-E3EF-47F7-A714-C8FD0DB41ECA}" srcId="{6A1C7F6A-B9BF-4E2E-90D0-01F0066A0876}" destId="{C55EAB0E-30C2-4CCE-B968-C4F5934B7057}" srcOrd="1" destOrd="0" parTransId="{83705B5A-9F8B-4999-9458-5D8FC64D6C21}" sibTransId="{D0CCAC8A-17EE-4C9E-AB26-397C32D1FB76}"/>
    <dgm:cxn modelId="{5D36D015-1E55-4128-81A3-BCFC13E19FB3}" srcId="{6A1C7F6A-B9BF-4E2E-90D0-01F0066A0876}" destId="{DF32D7DD-0A9C-4C67-B492-E97A07FCE10D}" srcOrd="0" destOrd="0" parTransId="{AF2C213E-112B-46AA-9FD1-2C0C5C6301D3}" sibTransId="{C316B8BA-308B-40E1-90B9-FEA1D2348612}"/>
    <dgm:cxn modelId="{C1C83D2F-C5F1-4F5B-A1B7-E2436ADE7FAB}" srcId="{6A1C7F6A-B9BF-4E2E-90D0-01F0066A0876}" destId="{2240C5B0-1A3A-43EA-BF8A-D42A2B940456}" srcOrd="3" destOrd="0" parTransId="{EF2EB4EC-BB60-47E7-ACD0-3420E6F3FE5B}" sibTransId="{D82B57B3-9405-4FBA-A66F-927BBBA42CA1}"/>
    <dgm:cxn modelId="{18484034-83F2-4E54-BDD8-B2E6B7A16C35}" type="presOf" srcId="{C55EAB0E-30C2-4CCE-B968-C4F5934B7057}" destId="{06096BBE-234C-4683-9FD8-9657D0F1D224}" srcOrd="0" destOrd="0" presId="urn:microsoft.com/office/officeart/2008/layout/LinedList"/>
    <dgm:cxn modelId="{270B9064-25C9-4638-A142-7A459E5024FA}" type="presOf" srcId="{2240C5B0-1A3A-43EA-BF8A-D42A2B940456}" destId="{B2DB5F82-D781-4AD4-97B2-2516DFD95707}" srcOrd="0" destOrd="0" presId="urn:microsoft.com/office/officeart/2008/layout/LinedList"/>
    <dgm:cxn modelId="{BAEBB148-C0B5-47FE-A7A4-B0CFB16FAB1F}" srcId="{6A1C7F6A-B9BF-4E2E-90D0-01F0066A0876}" destId="{C0E96F14-31FA-4959-9B8B-DD0AEF502A7E}" srcOrd="4" destOrd="0" parTransId="{3591D756-F6A2-49F3-82F9-5DC3E700D813}" sibTransId="{DEE4820F-75A8-4971-8E6A-BE30A7991839}"/>
    <dgm:cxn modelId="{0154496C-180B-455F-8F41-C6522B27C806}" srcId="{6A1C7F6A-B9BF-4E2E-90D0-01F0066A0876}" destId="{738E1DBB-16EF-48FF-AE96-5CE8992C801B}" srcOrd="2" destOrd="0" parTransId="{6B8C9EAE-8B21-41C2-BE97-0BFD0286FA09}" sibTransId="{76D4CF71-8E8C-408C-8DC2-A11C14F95FC1}"/>
    <dgm:cxn modelId="{09E3EE9E-CF9F-47E9-9713-36025B2A4D0B}" srcId="{A42984C3-201C-4FF7-9B91-505F5F059DC5}" destId="{6A1C7F6A-B9BF-4E2E-90D0-01F0066A0876}" srcOrd="0" destOrd="0" parTransId="{F89EAEB4-22F7-48E6-8537-1EA8FD944C80}" sibTransId="{86604014-827D-4A3D-BF90-B25B3C5A0693}"/>
    <dgm:cxn modelId="{21CCF59E-25D0-4940-AEAE-0F481232043C}" type="presOf" srcId="{DF32D7DD-0A9C-4C67-B492-E97A07FCE10D}" destId="{49814E22-00C3-49AC-83ED-A15094C0A8FC}" srcOrd="0" destOrd="0" presId="urn:microsoft.com/office/officeart/2008/layout/LinedList"/>
    <dgm:cxn modelId="{BA7F27A0-13E5-497B-9A6D-8C35D569CEB4}" type="presOf" srcId="{6A1C7F6A-B9BF-4E2E-90D0-01F0066A0876}" destId="{F1A60023-74BE-4CC6-AD76-E85B46432669}" srcOrd="0" destOrd="0" presId="urn:microsoft.com/office/officeart/2008/layout/LinedList"/>
    <dgm:cxn modelId="{27F80ADC-B97F-47EA-AB6B-F4B7115659E8}" type="presOf" srcId="{738E1DBB-16EF-48FF-AE96-5CE8992C801B}" destId="{8E650EF4-EF0F-40A2-B8DD-3E7A3252B49F}" srcOrd="0" destOrd="0" presId="urn:microsoft.com/office/officeart/2008/layout/LinedList"/>
    <dgm:cxn modelId="{AF0D9BF9-E124-4094-8DC7-78F0272433BF}" type="presOf" srcId="{C0E96F14-31FA-4959-9B8B-DD0AEF502A7E}" destId="{B5C46AFF-DC55-4590-A7EA-D138BB35153D}" srcOrd="0" destOrd="0" presId="urn:microsoft.com/office/officeart/2008/layout/LinedList"/>
    <dgm:cxn modelId="{9F85CA8D-4AB2-4EDB-B416-BB17DBF8DD27}" type="presParOf" srcId="{533E14E1-989E-4593-AE5C-F2DD72BEE928}" destId="{595B2806-979A-48A8-8E4F-19EDBF1386D3}" srcOrd="0" destOrd="0" presId="urn:microsoft.com/office/officeart/2008/layout/LinedList"/>
    <dgm:cxn modelId="{6C9F42F5-A197-4576-AE07-328AF551D96C}" type="presParOf" srcId="{533E14E1-989E-4593-AE5C-F2DD72BEE928}" destId="{8B77BB00-7350-4FBE-9F66-0084E7F1A180}" srcOrd="1" destOrd="0" presId="urn:microsoft.com/office/officeart/2008/layout/LinedList"/>
    <dgm:cxn modelId="{231BD36D-7C3F-4615-BBF3-4AEABF9F18E1}" type="presParOf" srcId="{8B77BB00-7350-4FBE-9F66-0084E7F1A180}" destId="{F1A60023-74BE-4CC6-AD76-E85B46432669}" srcOrd="0" destOrd="0" presId="urn:microsoft.com/office/officeart/2008/layout/LinedList"/>
    <dgm:cxn modelId="{D734D9B6-3EC0-4C8D-B0AE-2D4E1F877811}" type="presParOf" srcId="{8B77BB00-7350-4FBE-9F66-0084E7F1A180}" destId="{D9DC37BD-C627-4570-8FCD-AB89F2D65F64}" srcOrd="1" destOrd="0" presId="urn:microsoft.com/office/officeart/2008/layout/LinedList"/>
    <dgm:cxn modelId="{BE76F95C-1AB7-42B8-B022-52425DC2241E}" type="presParOf" srcId="{D9DC37BD-C627-4570-8FCD-AB89F2D65F64}" destId="{B4595CF6-2DA0-4E3C-8903-6B33DD59F404}" srcOrd="0" destOrd="0" presId="urn:microsoft.com/office/officeart/2008/layout/LinedList"/>
    <dgm:cxn modelId="{5B626D02-B542-4E95-B04A-9C9B8C9AA1B0}" type="presParOf" srcId="{D9DC37BD-C627-4570-8FCD-AB89F2D65F64}" destId="{1CE491C4-1B5D-416A-8A57-23C5A8989A0A}" srcOrd="1" destOrd="0" presId="urn:microsoft.com/office/officeart/2008/layout/LinedList"/>
    <dgm:cxn modelId="{638F0204-8400-4609-AF99-EE0EE8950C61}" type="presParOf" srcId="{1CE491C4-1B5D-416A-8A57-23C5A8989A0A}" destId="{74CCAE5B-AEC0-448B-BC79-0F7686BA63C7}" srcOrd="0" destOrd="0" presId="urn:microsoft.com/office/officeart/2008/layout/LinedList"/>
    <dgm:cxn modelId="{6C178EE2-654F-43CC-B0A3-1026DF7CBA1C}" type="presParOf" srcId="{1CE491C4-1B5D-416A-8A57-23C5A8989A0A}" destId="{49814E22-00C3-49AC-83ED-A15094C0A8FC}" srcOrd="1" destOrd="0" presId="urn:microsoft.com/office/officeart/2008/layout/LinedList"/>
    <dgm:cxn modelId="{CCBFD506-0D6A-4A54-9F39-80F589EB89AE}" type="presParOf" srcId="{1CE491C4-1B5D-416A-8A57-23C5A8989A0A}" destId="{F7A03DA5-7E93-488B-8B87-F6C3ED2AB9AC}" srcOrd="2" destOrd="0" presId="urn:microsoft.com/office/officeart/2008/layout/LinedList"/>
    <dgm:cxn modelId="{4E4AF086-A84F-471A-9AFE-2CA635D8E6D3}" type="presParOf" srcId="{D9DC37BD-C627-4570-8FCD-AB89F2D65F64}" destId="{371AD481-4EDC-4BF4-A74B-1379149C299B}" srcOrd="2" destOrd="0" presId="urn:microsoft.com/office/officeart/2008/layout/LinedList"/>
    <dgm:cxn modelId="{E905137A-F806-4AD0-B79B-A75123191B05}" type="presParOf" srcId="{D9DC37BD-C627-4570-8FCD-AB89F2D65F64}" destId="{351DBCB1-F23D-4B2E-B768-C7CE7FD6CBD7}" srcOrd="3" destOrd="0" presId="urn:microsoft.com/office/officeart/2008/layout/LinedList"/>
    <dgm:cxn modelId="{B928A981-C6DE-43A8-B30E-BCE59071820E}" type="presParOf" srcId="{D9DC37BD-C627-4570-8FCD-AB89F2D65F64}" destId="{AB851EB0-A984-41CA-A995-3EFCFDAD61BC}" srcOrd="4" destOrd="0" presId="urn:microsoft.com/office/officeart/2008/layout/LinedList"/>
    <dgm:cxn modelId="{6D8F59D4-1C28-42CA-8DE5-27E04C725ABB}" type="presParOf" srcId="{AB851EB0-A984-41CA-A995-3EFCFDAD61BC}" destId="{81C09BEE-7EDD-4E6D-870D-0BDD7C445AD5}" srcOrd="0" destOrd="0" presId="urn:microsoft.com/office/officeart/2008/layout/LinedList"/>
    <dgm:cxn modelId="{9ED6D1CB-C5C9-4272-AE32-157C06C1BE67}" type="presParOf" srcId="{AB851EB0-A984-41CA-A995-3EFCFDAD61BC}" destId="{06096BBE-234C-4683-9FD8-9657D0F1D224}" srcOrd="1" destOrd="0" presId="urn:microsoft.com/office/officeart/2008/layout/LinedList"/>
    <dgm:cxn modelId="{698DC24F-D12C-4E8E-9ACA-6597FF9A29D4}" type="presParOf" srcId="{AB851EB0-A984-41CA-A995-3EFCFDAD61BC}" destId="{BEB6A8B7-61C9-43BF-B20F-FE1D15E47558}" srcOrd="2" destOrd="0" presId="urn:microsoft.com/office/officeart/2008/layout/LinedList"/>
    <dgm:cxn modelId="{3C895F12-5B0C-4D6B-BA5E-5C2CAABCE226}" type="presParOf" srcId="{D9DC37BD-C627-4570-8FCD-AB89F2D65F64}" destId="{647B8046-EC8A-4FF9-BB0F-0DC661985DD2}" srcOrd="5" destOrd="0" presId="urn:microsoft.com/office/officeart/2008/layout/LinedList"/>
    <dgm:cxn modelId="{E29FBD54-7DE1-412D-94CB-9E69B301AC95}" type="presParOf" srcId="{D9DC37BD-C627-4570-8FCD-AB89F2D65F64}" destId="{3DC08EB0-439F-4A1C-9A85-0837CD6B5733}" srcOrd="6" destOrd="0" presId="urn:microsoft.com/office/officeart/2008/layout/LinedList"/>
    <dgm:cxn modelId="{836B74C2-1829-4AE5-9519-C898A4543201}" type="presParOf" srcId="{D9DC37BD-C627-4570-8FCD-AB89F2D65F64}" destId="{2650F4F4-4681-47E2-B33D-8450054789B6}" srcOrd="7" destOrd="0" presId="urn:microsoft.com/office/officeart/2008/layout/LinedList"/>
    <dgm:cxn modelId="{0A1F47B5-9080-4ED0-B261-6A324DC59BD5}" type="presParOf" srcId="{2650F4F4-4681-47E2-B33D-8450054789B6}" destId="{2D44F7A5-53EE-4CF2-B76C-A10E64A8D57E}" srcOrd="0" destOrd="0" presId="urn:microsoft.com/office/officeart/2008/layout/LinedList"/>
    <dgm:cxn modelId="{F128622C-19F3-4709-8F45-DC7CF8A7EE85}" type="presParOf" srcId="{2650F4F4-4681-47E2-B33D-8450054789B6}" destId="{8E650EF4-EF0F-40A2-B8DD-3E7A3252B49F}" srcOrd="1" destOrd="0" presId="urn:microsoft.com/office/officeart/2008/layout/LinedList"/>
    <dgm:cxn modelId="{393EB9C5-D799-427A-879F-CB1018040F5B}" type="presParOf" srcId="{2650F4F4-4681-47E2-B33D-8450054789B6}" destId="{2A80050C-95DB-43D5-AA06-B4DC0AF4DFAC}" srcOrd="2" destOrd="0" presId="urn:microsoft.com/office/officeart/2008/layout/LinedList"/>
    <dgm:cxn modelId="{59507267-5B12-4114-A315-C2B538287D38}" type="presParOf" srcId="{D9DC37BD-C627-4570-8FCD-AB89F2D65F64}" destId="{71CB8CCC-FE48-4F44-9624-B0B06C1C6587}" srcOrd="8" destOrd="0" presId="urn:microsoft.com/office/officeart/2008/layout/LinedList"/>
    <dgm:cxn modelId="{1F98CDAF-0626-4D9F-8755-4785B1CE3B40}" type="presParOf" srcId="{D9DC37BD-C627-4570-8FCD-AB89F2D65F64}" destId="{623E1006-E707-46D7-BC13-AE6D3CEFB939}" srcOrd="9" destOrd="0" presId="urn:microsoft.com/office/officeart/2008/layout/LinedList"/>
    <dgm:cxn modelId="{07EF5CF4-86ED-4A11-98E8-61B06B171CE5}" type="presParOf" srcId="{D9DC37BD-C627-4570-8FCD-AB89F2D65F64}" destId="{DCD4065B-924B-4BDB-B574-FD479878605F}" srcOrd="10" destOrd="0" presId="urn:microsoft.com/office/officeart/2008/layout/LinedList"/>
    <dgm:cxn modelId="{ED1C0D1A-9DF4-4455-8822-9AA388024EBE}" type="presParOf" srcId="{DCD4065B-924B-4BDB-B574-FD479878605F}" destId="{15516010-00B1-485A-A0B8-90A12FCF9AD0}" srcOrd="0" destOrd="0" presId="urn:microsoft.com/office/officeart/2008/layout/LinedList"/>
    <dgm:cxn modelId="{1F94115B-0F3B-4AD9-812B-CBF869423593}" type="presParOf" srcId="{DCD4065B-924B-4BDB-B574-FD479878605F}" destId="{B2DB5F82-D781-4AD4-97B2-2516DFD95707}" srcOrd="1" destOrd="0" presId="urn:microsoft.com/office/officeart/2008/layout/LinedList"/>
    <dgm:cxn modelId="{5FAB6CE9-2C51-4D17-8B5B-493FBD115046}" type="presParOf" srcId="{DCD4065B-924B-4BDB-B574-FD479878605F}" destId="{AAAE1D08-F970-4E05-A99D-98FC5B0D57D7}" srcOrd="2" destOrd="0" presId="urn:microsoft.com/office/officeart/2008/layout/LinedList"/>
    <dgm:cxn modelId="{B93787BC-CC76-4F89-880E-F2B6AF3F2F87}" type="presParOf" srcId="{D9DC37BD-C627-4570-8FCD-AB89F2D65F64}" destId="{EB0F0D36-CDC7-4304-B8F5-5E7278560AA4}" srcOrd="11" destOrd="0" presId="urn:microsoft.com/office/officeart/2008/layout/LinedList"/>
    <dgm:cxn modelId="{946343D7-F9C1-45F9-B436-E908AF6F1BBE}" type="presParOf" srcId="{D9DC37BD-C627-4570-8FCD-AB89F2D65F64}" destId="{0390A085-ED82-4CCB-A613-A70D9A6B466E}" srcOrd="12" destOrd="0" presId="urn:microsoft.com/office/officeart/2008/layout/LinedList"/>
    <dgm:cxn modelId="{B92497AE-93C4-43B1-AA66-D7331588EEE3}" type="presParOf" srcId="{D9DC37BD-C627-4570-8FCD-AB89F2D65F64}" destId="{B85FD63B-D6FC-491B-88A0-6523A699B46E}" srcOrd="13" destOrd="0" presId="urn:microsoft.com/office/officeart/2008/layout/LinedList"/>
    <dgm:cxn modelId="{6746376F-999F-4D6D-A137-3AE5AC3CA840}" type="presParOf" srcId="{B85FD63B-D6FC-491B-88A0-6523A699B46E}" destId="{BE78EEA9-CE19-42E0-B4C5-E32672028CF4}" srcOrd="0" destOrd="0" presId="urn:microsoft.com/office/officeart/2008/layout/LinedList"/>
    <dgm:cxn modelId="{E7E50A72-9A57-463A-8D96-AFDD6B7CBC93}" type="presParOf" srcId="{B85FD63B-D6FC-491B-88A0-6523A699B46E}" destId="{B5C46AFF-DC55-4590-A7EA-D138BB35153D}" srcOrd="1" destOrd="0" presId="urn:microsoft.com/office/officeart/2008/layout/LinedList"/>
    <dgm:cxn modelId="{BF2EE653-1B89-46C2-8AA6-1876FF372604}" type="presParOf" srcId="{B85FD63B-D6FC-491B-88A0-6523A699B46E}" destId="{E87731E4-BDCA-43F1-BB23-FDE2B44A2DEC}" srcOrd="2" destOrd="0" presId="urn:microsoft.com/office/officeart/2008/layout/LinedList"/>
    <dgm:cxn modelId="{6AC44C19-42FA-46B6-8D7E-A442408382C6}" type="presParOf" srcId="{D9DC37BD-C627-4570-8FCD-AB89F2D65F64}" destId="{1B1759E6-051F-4322-9627-A6A4109FB50B}" srcOrd="14" destOrd="0" presId="urn:microsoft.com/office/officeart/2008/layout/LinedList"/>
    <dgm:cxn modelId="{DE00F067-CD16-4754-B9D5-01659AE8E986}" type="presParOf" srcId="{D9DC37BD-C627-4570-8FCD-AB89F2D65F64}" destId="{2AC0CC2C-1A28-4076-B81B-2C63F3FA403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C606A2-4248-4EE7-B29B-43DE8E853CB4}" type="doc">
      <dgm:prSet loTypeId="urn:microsoft.com/office/officeart/2008/layout/VerticalCurvedList" loCatId="list" qsTypeId="urn:microsoft.com/office/officeart/2005/8/quickstyle/simple2" qsCatId="simple" csTypeId="urn:microsoft.com/office/officeart/2005/8/colors/accent2_2" csCatId="accent2" phldr="1"/>
      <dgm:spPr/>
      <dgm:t>
        <a:bodyPr/>
        <a:lstStyle/>
        <a:p>
          <a:endParaRPr lang="en-US"/>
        </a:p>
      </dgm:t>
    </dgm:pt>
    <dgm:pt modelId="{F8414FE2-4054-4F02-99CD-4764A557AC08}">
      <dgm:prSet phldrT="[Text]" custT="1"/>
      <dgm:spPr/>
      <dgm:t>
        <a:bodyPr/>
        <a:lstStyle/>
        <a:p>
          <a:r>
            <a:rPr lang="en-US" sz="1800" b="1" dirty="0"/>
            <a:t>If it is not documented, it cannot be substantiated.</a:t>
          </a:r>
        </a:p>
      </dgm:t>
    </dgm:pt>
    <dgm:pt modelId="{E939757C-68A1-4313-BB9D-430E5D390FC3}" type="parTrans" cxnId="{2CC86D8E-A59E-4F62-98C5-34E40B00DE31}">
      <dgm:prSet/>
      <dgm:spPr/>
      <dgm:t>
        <a:bodyPr/>
        <a:lstStyle/>
        <a:p>
          <a:endParaRPr lang="en-US" sz="2000" b="1"/>
        </a:p>
      </dgm:t>
    </dgm:pt>
    <dgm:pt modelId="{A81FAC81-A7A0-441F-A443-6531D8BDA8BA}" type="sibTrans" cxnId="{2CC86D8E-A59E-4F62-98C5-34E40B00DE31}">
      <dgm:prSet/>
      <dgm:spPr/>
      <dgm:t>
        <a:bodyPr/>
        <a:lstStyle/>
        <a:p>
          <a:endParaRPr lang="en-US" b="1"/>
        </a:p>
      </dgm:t>
    </dgm:pt>
    <dgm:pt modelId="{620AD20D-7C6B-4B6A-B6A0-64564CAAF8CB}">
      <dgm:prSet custT="1"/>
      <dgm:spPr/>
      <dgm:t>
        <a:bodyPr/>
        <a:lstStyle/>
        <a:p>
          <a:r>
            <a:rPr lang="en-US" sz="1800" b="1" dirty="0"/>
            <a:t>Highest duty under the law.</a:t>
          </a:r>
        </a:p>
      </dgm:t>
    </dgm:pt>
    <dgm:pt modelId="{3F0748EB-ED25-402D-BBF7-A10C2C8CBEC8}" type="parTrans" cxnId="{2E538D6A-5610-4997-AB45-4ABC7E1043A0}">
      <dgm:prSet/>
      <dgm:spPr/>
      <dgm:t>
        <a:bodyPr/>
        <a:lstStyle/>
        <a:p>
          <a:endParaRPr lang="en-US" sz="2000" b="1"/>
        </a:p>
      </dgm:t>
    </dgm:pt>
    <dgm:pt modelId="{2FE32858-096E-4B5C-BA47-83FA9E6DF5E4}" type="sibTrans" cxnId="{2E538D6A-5610-4997-AB45-4ABC7E1043A0}">
      <dgm:prSet/>
      <dgm:spPr/>
      <dgm:t>
        <a:bodyPr/>
        <a:lstStyle/>
        <a:p>
          <a:endParaRPr lang="en-US" b="1"/>
        </a:p>
      </dgm:t>
    </dgm:pt>
    <dgm:pt modelId="{ADBA09D7-54C3-4946-883D-4EAA04E5C841}">
      <dgm:prSet custT="1"/>
      <dgm:spPr/>
      <dgm:t>
        <a:bodyPr/>
        <a:lstStyle/>
        <a:p>
          <a:r>
            <a:rPr lang="en-US" sz="1800" b="1" dirty="0"/>
            <a:t>Objective standard:</a:t>
          </a:r>
        </a:p>
      </dgm:t>
    </dgm:pt>
    <dgm:pt modelId="{A78F5B10-4F44-4E0B-B062-2F1826F731C0}" type="parTrans" cxnId="{4275675D-D6B0-48B0-887B-469E7E036714}">
      <dgm:prSet/>
      <dgm:spPr/>
      <dgm:t>
        <a:bodyPr/>
        <a:lstStyle/>
        <a:p>
          <a:endParaRPr lang="en-US" sz="2000" b="1"/>
        </a:p>
      </dgm:t>
    </dgm:pt>
    <dgm:pt modelId="{2AFE66F5-F60E-47DB-8EEE-48778843D910}" type="sibTrans" cxnId="{4275675D-D6B0-48B0-887B-469E7E036714}">
      <dgm:prSet/>
      <dgm:spPr/>
      <dgm:t>
        <a:bodyPr/>
        <a:lstStyle/>
        <a:p>
          <a:endParaRPr lang="en-US" b="1"/>
        </a:p>
      </dgm:t>
    </dgm:pt>
    <dgm:pt modelId="{1C9B536D-8DBF-4E5F-BC82-44C0B4C19612}">
      <dgm:prSet custT="1"/>
      <dgm:spPr/>
      <dgm:t>
        <a:bodyPr/>
        <a:lstStyle/>
        <a:p>
          <a:r>
            <a:rPr lang="en-US" sz="1200" b="1" dirty="0"/>
            <a:t>Prudent “person" standard.</a:t>
          </a:r>
        </a:p>
      </dgm:t>
    </dgm:pt>
    <dgm:pt modelId="{D6AF21B2-3A47-471B-83E4-BD6AAA9FBE1A}" type="parTrans" cxnId="{4AE7DA52-1FF5-469F-92A9-4034E3D7CD97}">
      <dgm:prSet/>
      <dgm:spPr/>
      <dgm:t>
        <a:bodyPr/>
        <a:lstStyle/>
        <a:p>
          <a:endParaRPr lang="en-US"/>
        </a:p>
      </dgm:t>
    </dgm:pt>
    <dgm:pt modelId="{AE158272-2987-47C8-B823-2975D5D6118E}" type="sibTrans" cxnId="{4AE7DA52-1FF5-469F-92A9-4034E3D7CD97}">
      <dgm:prSet/>
      <dgm:spPr/>
      <dgm:t>
        <a:bodyPr/>
        <a:lstStyle/>
        <a:p>
          <a:endParaRPr lang="en-US"/>
        </a:p>
      </dgm:t>
    </dgm:pt>
    <dgm:pt modelId="{E7A413BF-2575-4F8E-BA5E-560C6F1E0C20}">
      <dgm:prSet custT="1"/>
      <dgm:spPr/>
      <dgm:t>
        <a:bodyPr/>
        <a:lstStyle/>
        <a:p>
          <a:r>
            <a:rPr lang="en-US" sz="1200" b="1" dirty="0"/>
            <a:t>Good faith is not sufficient.</a:t>
          </a:r>
        </a:p>
      </dgm:t>
    </dgm:pt>
    <dgm:pt modelId="{93CB95DC-3E58-4F46-AE9F-0F07F3797EA4}" type="parTrans" cxnId="{48BDC3FC-F0F8-4E02-8D38-5E04FEACE17C}">
      <dgm:prSet/>
      <dgm:spPr/>
      <dgm:t>
        <a:bodyPr/>
        <a:lstStyle/>
        <a:p>
          <a:endParaRPr lang="en-US"/>
        </a:p>
      </dgm:t>
    </dgm:pt>
    <dgm:pt modelId="{CCB4EBEE-D61E-4FCB-AF35-5BFBA2D96B02}" type="sibTrans" cxnId="{48BDC3FC-F0F8-4E02-8D38-5E04FEACE17C}">
      <dgm:prSet/>
      <dgm:spPr/>
      <dgm:t>
        <a:bodyPr/>
        <a:lstStyle/>
        <a:p>
          <a:endParaRPr lang="en-US"/>
        </a:p>
      </dgm:t>
    </dgm:pt>
    <dgm:pt modelId="{D3B8121B-4B9A-4626-9371-CBDA95BC179B}">
      <dgm:prSet custT="1"/>
      <dgm:spPr/>
      <dgm:t>
        <a:bodyPr/>
        <a:lstStyle/>
        <a:p>
          <a:r>
            <a:rPr lang="en-US" sz="1200" b="1" dirty="0"/>
            <a:t>If you don’t know, learn or hire an expert.</a:t>
          </a:r>
          <a:br>
            <a:rPr lang="en-US" sz="1000" b="1" dirty="0"/>
          </a:br>
          <a:endParaRPr lang="en-US" sz="1000" b="1" dirty="0"/>
        </a:p>
      </dgm:t>
    </dgm:pt>
    <dgm:pt modelId="{F4859BC5-3689-4C11-BBA2-154A99AD36DA}" type="sibTrans" cxnId="{606A1F1C-D325-49C8-954D-DE2C27CB7298}">
      <dgm:prSet/>
      <dgm:spPr/>
      <dgm:t>
        <a:bodyPr/>
        <a:lstStyle/>
        <a:p>
          <a:endParaRPr lang="en-US"/>
        </a:p>
      </dgm:t>
    </dgm:pt>
    <dgm:pt modelId="{B97AB9B1-FFF2-4EAF-ADAF-5C0A7D805622}" type="parTrans" cxnId="{606A1F1C-D325-49C8-954D-DE2C27CB7298}">
      <dgm:prSet/>
      <dgm:spPr/>
      <dgm:t>
        <a:bodyPr/>
        <a:lstStyle/>
        <a:p>
          <a:endParaRPr lang="en-US"/>
        </a:p>
      </dgm:t>
    </dgm:pt>
    <dgm:pt modelId="{2F474E74-1FD8-497A-B772-E95968671E52}" type="pres">
      <dgm:prSet presAssocID="{8AC606A2-4248-4EE7-B29B-43DE8E853CB4}" presName="Name0" presStyleCnt="0">
        <dgm:presLayoutVars>
          <dgm:chMax val="7"/>
          <dgm:chPref val="7"/>
          <dgm:dir/>
        </dgm:presLayoutVars>
      </dgm:prSet>
      <dgm:spPr/>
    </dgm:pt>
    <dgm:pt modelId="{CDAEA8AE-BC29-4D68-A871-CD09E34D2FF1}" type="pres">
      <dgm:prSet presAssocID="{8AC606A2-4248-4EE7-B29B-43DE8E853CB4}" presName="Name1" presStyleCnt="0"/>
      <dgm:spPr/>
    </dgm:pt>
    <dgm:pt modelId="{0C51CBC7-985B-458B-98D6-618C34D7543B}" type="pres">
      <dgm:prSet presAssocID="{8AC606A2-4248-4EE7-B29B-43DE8E853CB4}" presName="cycle" presStyleCnt="0"/>
      <dgm:spPr/>
    </dgm:pt>
    <dgm:pt modelId="{28DAEF3D-F1FA-480D-A3C8-802A6EC6BB45}" type="pres">
      <dgm:prSet presAssocID="{8AC606A2-4248-4EE7-B29B-43DE8E853CB4}" presName="srcNode" presStyleLbl="node1" presStyleIdx="0" presStyleCnt="3"/>
      <dgm:spPr/>
    </dgm:pt>
    <dgm:pt modelId="{1C0FFA8E-AEE6-4D90-93A8-503A9AE88A18}" type="pres">
      <dgm:prSet presAssocID="{8AC606A2-4248-4EE7-B29B-43DE8E853CB4}" presName="conn" presStyleLbl="parChTrans1D2" presStyleIdx="0" presStyleCnt="1"/>
      <dgm:spPr/>
    </dgm:pt>
    <dgm:pt modelId="{2BA1CB1D-4095-4FAE-983D-BFCB11154335}" type="pres">
      <dgm:prSet presAssocID="{8AC606A2-4248-4EE7-B29B-43DE8E853CB4}" presName="extraNode" presStyleLbl="node1" presStyleIdx="0" presStyleCnt="3"/>
      <dgm:spPr/>
    </dgm:pt>
    <dgm:pt modelId="{0660A79D-CA2F-48EA-9483-E2EB53865F2D}" type="pres">
      <dgm:prSet presAssocID="{8AC606A2-4248-4EE7-B29B-43DE8E853CB4}" presName="dstNode" presStyleLbl="node1" presStyleIdx="0" presStyleCnt="3"/>
      <dgm:spPr/>
    </dgm:pt>
    <dgm:pt modelId="{DA0CAD74-6DCB-4BA7-8207-185A5EEC4321}" type="pres">
      <dgm:prSet presAssocID="{620AD20D-7C6B-4B6A-B6A0-64564CAAF8CB}" presName="text_1" presStyleLbl="node1" presStyleIdx="0" presStyleCnt="3">
        <dgm:presLayoutVars>
          <dgm:bulletEnabled val="1"/>
        </dgm:presLayoutVars>
      </dgm:prSet>
      <dgm:spPr/>
    </dgm:pt>
    <dgm:pt modelId="{CD0772CD-A7CF-4C8E-8D88-96589F2B7AA0}" type="pres">
      <dgm:prSet presAssocID="{620AD20D-7C6B-4B6A-B6A0-64564CAAF8CB}" presName="accent_1" presStyleCnt="0"/>
      <dgm:spPr/>
    </dgm:pt>
    <dgm:pt modelId="{B1759027-B05C-48B4-915D-001DB458CAFA}" type="pres">
      <dgm:prSet presAssocID="{620AD20D-7C6B-4B6A-B6A0-64564CAAF8CB}" presName="accentRepeatNode" presStyleLbl="solidFgAcc1" presStyleIdx="0" presStyleCnt="3"/>
      <dgm:spPr/>
    </dgm:pt>
    <dgm:pt modelId="{8273A017-A3B8-47AE-AA87-771C10883DB4}" type="pres">
      <dgm:prSet presAssocID="{ADBA09D7-54C3-4946-883D-4EAA04E5C841}" presName="text_2" presStyleLbl="node1" presStyleIdx="1" presStyleCnt="3" custScaleY="104839">
        <dgm:presLayoutVars>
          <dgm:bulletEnabled val="1"/>
        </dgm:presLayoutVars>
      </dgm:prSet>
      <dgm:spPr/>
    </dgm:pt>
    <dgm:pt modelId="{4F056F2B-1BDC-4A97-A8DC-DAB075B4234E}" type="pres">
      <dgm:prSet presAssocID="{ADBA09D7-54C3-4946-883D-4EAA04E5C841}" presName="accent_2" presStyleCnt="0"/>
      <dgm:spPr/>
    </dgm:pt>
    <dgm:pt modelId="{36387DD2-436D-4EC1-A82C-5491788D2B76}" type="pres">
      <dgm:prSet presAssocID="{ADBA09D7-54C3-4946-883D-4EAA04E5C841}" presName="accentRepeatNode" presStyleLbl="solidFgAcc1" presStyleIdx="1" presStyleCnt="3"/>
      <dgm:spPr/>
    </dgm:pt>
    <dgm:pt modelId="{2102993A-60DA-42D3-A5A6-01893C0BBFE7}" type="pres">
      <dgm:prSet presAssocID="{F8414FE2-4054-4F02-99CD-4764A557AC08}" presName="text_3" presStyleLbl="node1" presStyleIdx="2" presStyleCnt="3">
        <dgm:presLayoutVars>
          <dgm:bulletEnabled val="1"/>
        </dgm:presLayoutVars>
      </dgm:prSet>
      <dgm:spPr/>
    </dgm:pt>
    <dgm:pt modelId="{0ED79233-F6B7-4316-8ABD-0C1E64FF6CEA}" type="pres">
      <dgm:prSet presAssocID="{F8414FE2-4054-4F02-99CD-4764A557AC08}" presName="accent_3" presStyleCnt="0"/>
      <dgm:spPr/>
    </dgm:pt>
    <dgm:pt modelId="{54138EC8-4C7B-44D0-A34F-9FA5B3A4AF3A}" type="pres">
      <dgm:prSet presAssocID="{F8414FE2-4054-4F02-99CD-4764A557AC08}" presName="accentRepeatNode" presStyleLbl="solidFgAcc1" presStyleIdx="2" presStyleCnt="3"/>
      <dgm:spPr/>
    </dgm:pt>
  </dgm:ptLst>
  <dgm:cxnLst>
    <dgm:cxn modelId="{8D318114-BB77-498C-AC9B-9B31A894F0BD}" type="presOf" srcId="{2FE32858-096E-4B5C-BA47-83FA9E6DF5E4}" destId="{1C0FFA8E-AEE6-4D90-93A8-503A9AE88A18}" srcOrd="0" destOrd="0" presId="urn:microsoft.com/office/officeart/2008/layout/VerticalCurvedList"/>
    <dgm:cxn modelId="{606A1F1C-D325-49C8-954D-DE2C27CB7298}" srcId="{ADBA09D7-54C3-4946-883D-4EAA04E5C841}" destId="{D3B8121B-4B9A-4626-9371-CBDA95BC179B}" srcOrd="2" destOrd="0" parTransId="{B97AB9B1-FFF2-4EAF-ADAF-5C0A7D805622}" sibTransId="{F4859BC5-3689-4C11-BBA2-154A99AD36DA}"/>
    <dgm:cxn modelId="{4275675D-D6B0-48B0-887B-469E7E036714}" srcId="{8AC606A2-4248-4EE7-B29B-43DE8E853CB4}" destId="{ADBA09D7-54C3-4946-883D-4EAA04E5C841}" srcOrd="1" destOrd="0" parTransId="{A78F5B10-4F44-4E0B-B062-2F1826F731C0}" sibTransId="{2AFE66F5-F60E-47DB-8EEE-48778843D910}"/>
    <dgm:cxn modelId="{2E538D6A-5610-4997-AB45-4ABC7E1043A0}" srcId="{8AC606A2-4248-4EE7-B29B-43DE8E853CB4}" destId="{620AD20D-7C6B-4B6A-B6A0-64564CAAF8CB}" srcOrd="0" destOrd="0" parTransId="{3F0748EB-ED25-402D-BBF7-A10C2C8CBEC8}" sibTransId="{2FE32858-096E-4B5C-BA47-83FA9E6DF5E4}"/>
    <dgm:cxn modelId="{4AE7DA52-1FF5-469F-92A9-4034E3D7CD97}" srcId="{ADBA09D7-54C3-4946-883D-4EAA04E5C841}" destId="{1C9B536D-8DBF-4E5F-BC82-44C0B4C19612}" srcOrd="0" destOrd="0" parTransId="{D6AF21B2-3A47-471B-83E4-BD6AAA9FBE1A}" sibTransId="{AE158272-2987-47C8-B823-2975D5D6118E}"/>
    <dgm:cxn modelId="{EC3DA159-5168-4609-A02E-7D09435699E8}" type="presOf" srcId="{E7A413BF-2575-4F8E-BA5E-560C6F1E0C20}" destId="{8273A017-A3B8-47AE-AA87-771C10883DB4}" srcOrd="0" destOrd="2" presId="urn:microsoft.com/office/officeart/2008/layout/VerticalCurvedList"/>
    <dgm:cxn modelId="{159DB886-B4D2-4842-9929-2152F9893C1D}" type="presOf" srcId="{620AD20D-7C6B-4B6A-B6A0-64564CAAF8CB}" destId="{DA0CAD74-6DCB-4BA7-8207-185A5EEC4321}" srcOrd="0" destOrd="0" presId="urn:microsoft.com/office/officeart/2008/layout/VerticalCurvedList"/>
    <dgm:cxn modelId="{2CC86D8E-A59E-4F62-98C5-34E40B00DE31}" srcId="{8AC606A2-4248-4EE7-B29B-43DE8E853CB4}" destId="{F8414FE2-4054-4F02-99CD-4764A557AC08}" srcOrd="2" destOrd="0" parTransId="{E939757C-68A1-4313-BB9D-430E5D390FC3}" sibTransId="{A81FAC81-A7A0-441F-A443-6531D8BDA8BA}"/>
    <dgm:cxn modelId="{A0443DB0-A740-47D4-9C06-02BA69D4EC1E}" type="presOf" srcId="{F8414FE2-4054-4F02-99CD-4764A557AC08}" destId="{2102993A-60DA-42D3-A5A6-01893C0BBFE7}" srcOrd="0" destOrd="0" presId="urn:microsoft.com/office/officeart/2008/layout/VerticalCurvedList"/>
    <dgm:cxn modelId="{55E125D2-6489-45DD-92FC-B8CD929420A1}" type="presOf" srcId="{8AC606A2-4248-4EE7-B29B-43DE8E853CB4}" destId="{2F474E74-1FD8-497A-B772-E95968671E52}" srcOrd="0" destOrd="0" presId="urn:microsoft.com/office/officeart/2008/layout/VerticalCurvedList"/>
    <dgm:cxn modelId="{13E689E8-A75C-4AD2-A331-8465CA537C5C}" type="presOf" srcId="{ADBA09D7-54C3-4946-883D-4EAA04E5C841}" destId="{8273A017-A3B8-47AE-AA87-771C10883DB4}" srcOrd="0" destOrd="0" presId="urn:microsoft.com/office/officeart/2008/layout/VerticalCurvedList"/>
    <dgm:cxn modelId="{39FA8EE8-87B9-45B2-ADF1-7B77CE9E0915}" type="presOf" srcId="{1C9B536D-8DBF-4E5F-BC82-44C0B4C19612}" destId="{8273A017-A3B8-47AE-AA87-771C10883DB4}" srcOrd="0" destOrd="1" presId="urn:microsoft.com/office/officeart/2008/layout/VerticalCurvedList"/>
    <dgm:cxn modelId="{8B6C06EA-D063-479E-8B92-44B3ED18650D}" type="presOf" srcId="{D3B8121B-4B9A-4626-9371-CBDA95BC179B}" destId="{8273A017-A3B8-47AE-AA87-771C10883DB4}" srcOrd="0" destOrd="3" presId="urn:microsoft.com/office/officeart/2008/layout/VerticalCurvedList"/>
    <dgm:cxn modelId="{48BDC3FC-F0F8-4E02-8D38-5E04FEACE17C}" srcId="{ADBA09D7-54C3-4946-883D-4EAA04E5C841}" destId="{E7A413BF-2575-4F8E-BA5E-560C6F1E0C20}" srcOrd="1" destOrd="0" parTransId="{93CB95DC-3E58-4F46-AE9F-0F07F3797EA4}" sibTransId="{CCB4EBEE-D61E-4FCB-AF35-5BFBA2D96B02}"/>
    <dgm:cxn modelId="{3C4259DD-993B-4495-8B3B-4FA685FA2DB1}" type="presParOf" srcId="{2F474E74-1FD8-497A-B772-E95968671E52}" destId="{CDAEA8AE-BC29-4D68-A871-CD09E34D2FF1}" srcOrd="0" destOrd="0" presId="urn:microsoft.com/office/officeart/2008/layout/VerticalCurvedList"/>
    <dgm:cxn modelId="{1639D5AE-2CD2-4218-8F9E-80DC97C3A8B8}" type="presParOf" srcId="{CDAEA8AE-BC29-4D68-A871-CD09E34D2FF1}" destId="{0C51CBC7-985B-458B-98D6-618C34D7543B}" srcOrd="0" destOrd="0" presId="urn:microsoft.com/office/officeart/2008/layout/VerticalCurvedList"/>
    <dgm:cxn modelId="{0BB35C7E-A250-49D2-A0C4-09261CD1E1DA}" type="presParOf" srcId="{0C51CBC7-985B-458B-98D6-618C34D7543B}" destId="{28DAEF3D-F1FA-480D-A3C8-802A6EC6BB45}" srcOrd="0" destOrd="0" presId="urn:microsoft.com/office/officeart/2008/layout/VerticalCurvedList"/>
    <dgm:cxn modelId="{7A65C2AE-82B8-4262-AF18-F953ED492A18}" type="presParOf" srcId="{0C51CBC7-985B-458B-98D6-618C34D7543B}" destId="{1C0FFA8E-AEE6-4D90-93A8-503A9AE88A18}" srcOrd="1" destOrd="0" presId="urn:microsoft.com/office/officeart/2008/layout/VerticalCurvedList"/>
    <dgm:cxn modelId="{F7DC6F6D-C8BD-4850-B892-841B4D34C1BE}" type="presParOf" srcId="{0C51CBC7-985B-458B-98D6-618C34D7543B}" destId="{2BA1CB1D-4095-4FAE-983D-BFCB11154335}" srcOrd="2" destOrd="0" presId="urn:microsoft.com/office/officeart/2008/layout/VerticalCurvedList"/>
    <dgm:cxn modelId="{DCACE4DA-7944-4B54-A375-03A279A6291A}" type="presParOf" srcId="{0C51CBC7-985B-458B-98D6-618C34D7543B}" destId="{0660A79D-CA2F-48EA-9483-E2EB53865F2D}" srcOrd="3" destOrd="0" presId="urn:microsoft.com/office/officeart/2008/layout/VerticalCurvedList"/>
    <dgm:cxn modelId="{4809B894-6B20-4D11-B21A-176C28194EE2}" type="presParOf" srcId="{CDAEA8AE-BC29-4D68-A871-CD09E34D2FF1}" destId="{DA0CAD74-6DCB-4BA7-8207-185A5EEC4321}" srcOrd="1" destOrd="0" presId="urn:microsoft.com/office/officeart/2008/layout/VerticalCurvedList"/>
    <dgm:cxn modelId="{C7287BE2-0D7B-4928-8253-B8C1AA8BD970}" type="presParOf" srcId="{CDAEA8AE-BC29-4D68-A871-CD09E34D2FF1}" destId="{CD0772CD-A7CF-4C8E-8D88-96589F2B7AA0}" srcOrd="2" destOrd="0" presId="urn:microsoft.com/office/officeart/2008/layout/VerticalCurvedList"/>
    <dgm:cxn modelId="{1250BC42-5A6C-4302-B714-EF9B09783B0B}" type="presParOf" srcId="{CD0772CD-A7CF-4C8E-8D88-96589F2B7AA0}" destId="{B1759027-B05C-48B4-915D-001DB458CAFA}" srcOrd="0" destOrd="0" presId="urn:microsoft.com/office/officeart/2008/layout/VerticalCurvedList"/>
    <dgm:cxn modelId="{CB58A0C6-BCCD-477C-8B05-E9AC8BEF10A6}" type="presParOf" srcId="{CDAEA8AE-BC29-4D68-A871-CD09E34D2FF1}" destId="{8273A017-A3B8-47AE-AA87-771C10883DB4}" srcOrd="3" destOrd="0" presId="urn:microsoft.com/office/officeart/2008/layout/VerticalCurvedList"/>
    <dgm:cxn modelId="{67EE14DD-9507-4F1E-96B4-93A55F49CF17}" type="presParOf" srcId="{CDAEA8AE-BC29-4D68-A871-CD09E34D2FF1}" destId="{4F056F2B-1BDC-4A97-A8DC-DAB075B4234E}" srcOrd="4" destOrd="0" presId="urn:microsoft.com/office/officeart/2008/layout/VerticalCurvedList"/>
    <dgm:cxn modelId="{994EDEFB-270B-4E86-A28A-6025B669BB68}" type="presParOf" srcId="{4F056F2B-1BDC-4A97-A8DC-DAB075B4234E}" destId="{36387DD2-436D-4EC1-A82C-5491788D2B76}" srcOrd="0" destOrd="0" presId="urn:microsoft.com/office/officeart/2008/layout/VerticalCurvedList"/>
    <dgm:cxn modelId="{2E5283A8-9303-43BE-80E6-4741912F4534}" type="presParOf" srcId="{CDAEA8AE-BC29-4D68-A871-CD09E34D2FF1}" destId="{2102993A-60DA-42D3-A5A6-01893C0BBFE7}" srcOrd="5" destOrd="0" presId="urn:microsoft.com/office/officeart/2008/layout/VerticalCurvedList"/>
    <dgm:cxn modelId="{3B9752AB-782D-4531-B069-AB5FA528F4E7}" type="presParOf" srcId="{CDAEA8AE-BC29-4D68-A871-CD09E34D2FF1}" destId="{0ED79233-F6B7-4316-8ABD-0C1E64FF6CEA}" srcOrd="6" destOrd="0" presId="urn:microsoft.com/office/officeart/2008/layout/VerticalCurvedList"/>
    <dgm:cxn modelId="{8C49636D-4D78-430E-BCBB-8BF4269C3442}" type="presParOf" srcId="{0ED79233-F6B7-4316-8ABD-0C1E64FF6CEA}" destId="{54138EC8-4C7B-44D0-A34F-9FA5B3A4AF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BEEF2-28F4-42C1-B062-D335FD3E3AB9}" type="doc">
      <dgm:prSet loTypeId="urn:diagrams.loki3.com/BracketList" loCatId="list" qsTypeId="urn:microsoft.com/office/officeart/2005/8/quickstyle/simple2" qsCatId="simple" csTypeId="urn:microsoft.com/office/officeart/2005/8/colors/accent1_2" csCatId="accent1" phldr="1"/>
      <dgm:spPr/>
      <dgm:t>
        <a:bodyPr/>
        <a:lstStyle/>
        <a:p>
          <a:endParaRPr lang="en-US"/>
        </a:p>
      </dgm:t>
    </dgm:pt>
    <dgm:pt modelId="{041ECD89-F805-4313-91F0-B174AE86B33B}">
      <dgm:prSet/>
      <dgm:spPr/>
      <dgm:t>
        <a:bodyPr/>
        <a:lstStyle/>
        <a:p>
          <a:r>
            <a:rPr lang="en-US" baseline="0" dirty="0"/>
            <a:t>Fiduciary education helps fiduciaries to:</a:t>
          </a:r>
          <a:endParaRPr lang="en-US" dirty="0"/>
        </a:p>
      </dgm:t>
    </dgm:pt>
    <dgm:pt modelId="{6FFC8950-6295-46AD-B8A9-C56D824607A3}" type="parTrans" cxnId="{6636D318-DD3B-47BC-BCAE-D667C3FB1BFA}">
      <dgm:prSet/>
      <dgm:spPr/>
      <dgm:t>
        <a:bodyPr/>
        <a:lstStyle/>
        <a:p>
          <a:endParaRPr lang="en-US"/>
        </a:p>
      </dgm:t>
    </dgm:pt>
    <dgm:pt modelId="{D7674607-19BC-4DE7-B758-495A0D85ABB9}" type="sibTrans" cxnId="{6636D318-DD3B-47BC-BCAE-D667C3FB1BFA}">
      <dgm:prSet/>
      <dgm:spPr/>
      <dgm:t>
        <a:bodyPr/>
        <a:lstStyle/>
        <a:p>
          <a:endParaRPr lang="en-US"/>
        </a:p>
      </dgm:t>
    </dgm:pt>
    <dgm:pt modelId="{C44A0D21-F180-4BBC-A741-5E7680E25667}">
      <dgm:prSet/>
      <dgm:spPr/>
      <dgm:t>
        <a:bodyPr/>
        <a:lstStyle/>
        <a:p>
          <a:r>
            <a:rPr lang="en-US" baseline="0" dirty="0"/>
            <a:t>Understand their fiduciary responsibilities</a:t>
          </a:r>
          <a:endParaRPr lang="en-US" dirty="0"/>
        </a:p>
      </dgm:t>
    </dgm:pt>
    <dgm:pt modelId="{CB00FFD6-2CCF-45D1-9B8C-254FA5E66A02}" type="parTrans" cxnId="{2ED4AFD9-CF72-4224-9A71-10BF96C55285}">
      <dgm:prSet/>
      <dgm:spPr/>
      <dgm:t>
        <a:bodyPr/>
        <a:lstStyle/>
        <a:p>
          <a:endParaRPr lang="en-US"/>
        </a:p>
      </dgm:t>
    </dgm:pt>
    <dgm:pt modelId="{6BBA7BD4-B86F-481A-95FD-681D6F1AB896}" type="sibTrans" cxnId="{2ED4AFD9-CF72-4224-9A71-10BF96C55285}">
      <dgm:prSet/>
      <dgm:spPr/>
      <dgm:t>
        <a:bodyPr/>
        <a:lstStyle/>
        <a:p>
          <a:endParaRPr lang="en-US"/>
        </a:p>
      </dgm:t>
    </dgm:pt>
    <dgm:pt modelId="{79EB24E8-6707-4B96-B479-D7C90064B7F8}">
      <dgm:prSet/>
      <dgm:spPr/>
      <dgm:t>
        <a:bodyPr/>
        <a:lstStyle/>
        <a:p>
          <a:r>
            <a:rPr lang="en-US" baseline="0" dirty="0"/>
            <a:t>Manage liabilities from a legal and compliance perspective</a:t>
          </a:r>
          <a:endParaRPr lang="en-US" dirty="0"/>
        </a:p>
      </dgm:t>
    </dgm:pt>
    <dgm:pt modelId="{DF88104F-6E44-4CDE-A1D3-055E3873FB71}" type="parTrans" cxnId="{6E820258-078B-4C12-AC41-55829D361A27}">
      <dgm:prSet/>
      <dgm:spPr/>
      <dgm:t>
        <a:bodyPr/>
        <a:lstStyle/>
        <a:p>
          <a:endParaRPr lang="en-US"/>
        </a:p>
      </dgm:t>
    </dgm:pt>
    <dgm:pt modelId="{B542044F-3A57-4C91-91E1-348443F0F308}" type="sibTrans" cxnId="{6E820258-078B-4C12-AC41-55829D361A27}">
      <dgm:prSet/>
      <dgm:spPr/>
      <dgm:t>
        <a:bodyPr/>
        <a:lstStyle/>
        <a:p>
          <a:endParaRPr lang="en-US"/>
        </a:p>
      </dgm:t>
    </dgm:pt>
    <dgm:pt modelId="{E00DAD28-E635-4E1B-B695-55423924A492}" type="pres">
      <dgm:prSet presAssocID="{8E7BEEF2-28F4-42C1-B062-D335FD3E3AB9}" presName="Name0" presStyleCnt="0">
        <dgm:presLayoutVars>
          <dgm:dir/>
          <dgm:animLvl val="lvl"/>
          <dgm:resizeHandles val="exact"/>
        </dgm:presLayoutVars>
      </dgm:prSet>
      <dgm:spPr/>
    </dgm:pt>
    <dgm:pt modelId="{BA309CC4-7217-4CCB-A2B7-704595200BA0}" type="pres">
      <dgm:prSet presAssocID="{041ECD89-F805-4313-91F0-B174AE86B33B}" presName="linNode" presStyleCnt="0"/>
      <dgm:spPr/>
    </dgm:pt>
    <dgm:pt modelId="{5D770C92-8E15-4229-AA7A-BFC06EBFAE24}" type="pres">
      <dgm:prSet presAssocID="{041ECD89-F805-4313-91F0-B174AE86B33B}" presName="parTx" presStyleLbl="revTx" presStyleIdx="0" presStyleCnt="1">
        <dgm:presLayoutVars>
          <dgm:chMax val="1"/>
          <dgm:bulletEnabled val="1"/>
        </dgm:presLayoutVars>
      </dgm:prSet>
      <dgm:spPr/>
    </dgm:pt>
    <dgm:pt modelId="{4EC99CEE-8631-4435-B2E9-EF9A7610888C}" type="pres">
      <dgm:prSet presAssocID="{041ECD89-F805-4313-91F0-B174AE86B33B}" presName="bracket" presStyleLbl="parChTrans1D1" presStyleIdx="0" presStyleCnt="1"/>
      <dgm:spPr/>
    </dgm:pt>
    <dgm:pt modelId="{7DBB42B0-44A3-4309-A8A1-3D9C250FA781}" type="pres">
      <dgm:prSet presAssocID="{041ECD89-F805-4313-91F0-B174AE86B33B}" presName="spH" presStyleCnt="0"/>
      <dgm:spPr/>
    </dgm:pt>
    <dgm:pt modelId="{55A8541E-E086-461E-A35B-290E0B512EA7}" type="pres">
      <dgm:prSet presAssocID="{041ECD89-F805-4313-91F0-B174AE86B33B}" presName="desTx" presStyleLbl="node1" presStyleIdx="0" presStyleCnt="1">
        <dgm:presLayoutVars>
          <dgm:bulletEnabled val="1"/>
        </dgm:presLayoutVars>
      </dgm:prSet>
      <dgm:spPr/>
    </dgm:pt>
  </dgm:ptLst>
  <dgm:cxnLst>
    <dgm:cxn modelId="{6636D318-DD3B-47BC-BCAE-D667C3FB1BFA}" srcId="{8E7BEEF2-28F4-42C1-B062-D335FD3E3AB9}" destId="{041ECD89-F805-4313-91F0-B174AE86B33B}" srcOrd="0" destOrd="0" parTransId="{6FFC8950-6295-46AD-B8A9-C56D824607A3}" sibTransId="{D7674607-19BC-4DE7-B758-495A0D85ABB9}"/>
    <dgm:cxn modelId="{4AF2023E-F9C0-46A5-AE41-E0B167F2B40A}" type="presOf" srcId="{C44A0D21-F180-4BBC-A741-5E7680E25667}" destId="{55A8541E-E086-461E-A35B-290E0B512EA7}" srcOrd="0" destOrd="0" presId="urn:diagrams.loki3.com/BracketList"/>
    <dgm:cxn modelId="{61369842-4333-4BDE-8081-1809854B22AD}" type="presOf" srcId="{79EB24E8-6707-4B96-B479-D7C90064B7F8}" destId="{55A8541E-E086-461E-A35B-290E0B512EA7}" srcOrd="0" destOrd="1" presId="urn:diagrams.loki3.com/BracketList"/>
    <dgm:cxn modelId="{F446544C-DD84-4EEA-B609-4F3F3DA4FF20}" type="presOf" srcId="{8E7BEEF2-28F4-42C1-B062-D335FD3E3AB9}" destId="{E00DAD28-E635-4E1B-B695-55423924A492}" srcOrd="0" destOrd="0" presId="urn:diagrams.loki3.com/BracketList"/>
    <dgm:cxn modelId="{CF2DF36F-12FC-4AFD-9389-B0B97F5A3D7D}" type="presOf" srcId="{041ECD89-F805-4313-91F0-B174AE86B33B}" destId="{5D770C92-8E15-4229-AA7A-BFC06EBFAE24}" srcOrd="0" destOrd="0" presId="urn:diagrams.loki3.com/BracketList"/>
    <dgm:cxn modelId="{6E820258-078B-4C12-AC41-55829D361A27}" srcId="{041ECD89-F805-4313-91F0-B174AE86B33B}" destId="{79EB24E8-6707-4B96-B479-D7C90064B7F8}" srcOrd="1" destOrd="0" parTransId="{DF88104F-6E44-4CDE-A1D3-055E3873FB71}" sibTransId="{B542044F-3A57-4C91-91E1-348443F0F308}"/>
    <dgm:cxn modelId="{2ED4AFD9-CF72-4224-9A71-10BF96C55285}" srcId="{041ECD89-F805-4313-91F0-B174AE86B33B}" destId="{C44A0D21-F180-4BBC-A741-5E7680E25667}" srcOrd="0" destOrd="0" parTransId="{CB00FFD6-2CCF-45D1-9B8C-254FA5E66A02}" sibTransId="{6BBA7BD4-B86F-481A-95FD-681D6F1AB896}"/>
    <dgm:cxn modelId="{6712142F-FC18-4AD8-80FE-1E40CAF1F8C3}" type="presParOf" srcId="{E00DAD28-E635-4E1B-B695-55423924A492}" destId="{BA309CC4-7217-4CCB-A2B7-704595200BA0}" srcOrd="0" destOrd="0" presId="urn:diagrams.loki3.com/BracketList"/>
    <dgm:cxn modelId="{7EC74FBE-2ED2-4B9F-AE21-01D5C45DFD62}" type="presParOf" srcId="{BA309CC4-7217-4CCB-A2B7-704595200BA0}" destId="{5D770C92-8E15-4229-AA7A-BFC06EBFAE24}" srcOrd="0" destOrd="0" presId="urn:diagrams.loki3.com/BracketList"/>
    <dgm:cxn modelId="{BD2FB33D-2D20-42D3-B78D-14D158643769}" type="presParOf" srcId="{BA309CC4-7217-4CCB-A2B7-704595200BA0}" destId="{4EC99CEE-8631-4435-B2E9-EF9A7610888C}" srcOrd="1" destOrd="0" presId="urn:diagrams.loki3.com/BracketList"/>
    <dgm:cxn modelId="{F23A1FCF-21D5-4C97-A8A1-CBF18088F808}" type="presParOf" srcId="{BA309CC4-7217-4CCB-A2B7-704595200BA0}" destId="{7DBB42B0-44A3-4309-A8A1-3D9C250FA781}" srcOrd="2" destOrd="0" presId="urn:diagrams.loki3.com/BracketList"/>
    <dgm:cxn modelId="{C1DC6987-47EC-46DD-BED8-2E795A611AF1}" type="presParOf" srcId="{BA309CC4-7217-4CCB-A2B7-704595200BA0}" destId="{55A8541E-E086-461E-A35B-290E0B512EA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225C2F-D5D1-4739-B841-58F882D9FD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4337C1-4B8D-4A5B-8827-8D6C6F4D5D88}">
      <dgm:prSet/>
      <dgm:spPr/>
      <dgm:t>
        <a:bodyPr/>
        <a:lstStyle/>
        <a:p>
          <a:pPr>
            <a:lnSpc>
              <a:spcPct val="100000"/>
            </a:lnSpc>
          </a:pPr>
          <a:r>
            <a:rPr lang="en-US" b="1" baseline="0"/>
            <a:t>Personal liability </a:t>
          </a:r>
          <a:r>
            <a:rPr lang="en-US" baseline="0"/>
            <a:t>for breach of fiduciary duty.</a:t>
          </a:r>
          <a:endParaRPr lang="en-US"/>
        </a:p>
      </dgm:t>
    </dgm:pt>
    <dgm:pt modelId="{8E505DC9-AF65-49E5-BE2D-D0536C913009}" type="parTrans" cxnId="{E7A20831-19F4-43DE-BE9D-318D7E679935}">
      <dgm:prSet/>
      <dgm:spPr/>
      <dgm:t>
        <a:bodyPr/>
        <a:lstStyle/>
        <a:p>
          <a:endParaRPr lang="en-US"/>
        </a:p>
      </dgm:t>
    </dgm:pt>
    <dgm:pt modelId="{75B3FB76-F856-464A-A8CC-BE5CE7BE5A27}" type="sibTrans" cxnId="{E7A20831-19F4-43DE-BE9D-318D7E679935}">
      <dgm:prSet/>
      <dgm:spPr/>
      <dgm:t>
        <a:bodyPr/>
        <a:lstStyle/>
        <a:p>
          <a:endParaRPr lang="en-US"/>
        </a:p>
      </dgm:t>
    </dgm:pt>
    <dgm:pt modelId="{3BB9B588-FDEA-4AF6-AAD2-F8B8D1098464}">
      <dgm:prSet/>
      <dgm:spPr/>
      <dgm:t>
        <a:bodyPr/>
        <a:lstStyle/>
        <a:p>
          <a:pPr>
            <a:lnSpc>
              <a:spcPct val="100000"/>
            </a:lnSpc>
          </a:pPr>
          <a:r>
            <a:rPr lang="en-US" baseline="0"/>
            <a:t>Restore to the plan any losses resulting from a breach of fiduciary duty.</a:t>
          </a:r>
          <a:endParaRPr lang="en-US"/>
        </a:p>
      </dgm:t>
    </dgm:pt>
    <dgm:pt modelId="{D3EE91A3-EF24-4769-9708-5570DD0A597B}" type="parTrans" cxnId="{74B22ECA-3194-4693-95A4-108E933347D1}">
      <dgm:prSet/>
      <dgm:spPr/>
      <dgm:t>
        <a:bodyPr/>
        <a:lstStyle/>
        <a:p>
          <a:endParaRPr lang="en-US"/>
        </a:p>
      </dgm:t>
    </dgm:pt>
    <dgm:pt modelId="{6F000197-2BEA-4069-ABDD-6C4441C02AF8}" type="sibTrans" cxnId="{74B22ECA-3194-4693-95A4-108E933347D1}">
      <dgm:prSet/>
      <dgm:spPr/>
      <dgm:t>
        <a:bodyPr/>
        <a:lstStyle/>
        <a:p>
          <a:endParaRPr lang="en-US"/>
        </a:p>
      </dgm:t>
    </dgm:pt>
    <dgm:pt modelId="{15B26413-D973-4D96-BF88-579737D5523B}">
      <dgm:prSet/>
      <dgm:spPr/>
      <dgm:t>
        <a:bodyPr/>
        <a:lstStyle/>
        <a:p>
          <a:pPr>
            <a:lnSpc>
              <a:spcPct val="100000"/>
            </a:lnSpc>
          </a:pPr>
          <a:r>
            <a:rPr lang="en-US" baseline="0"/>
            <a:t>Restore to the plan any profits made by the fiduciary though use of plan assets.</a:t>
          </a:r>
          <a:endParaRPr lang="en-US"/>
        </a:p>
      </dgm:t>
    </dgm:pt>
    <dgm:pt modelId="{155732BA-4535-425C-8A20-5B6C7E823566}" type="parTrans" cxnId="{40E3DAC2-8AA4-413A-AAB1-4EF9E84F9D11}">
      <dgm:prSet/>
      <dgm:spPr/>
      <dgm:t>
        <a:bodyPr/>
        <a:lstStyle/>
        <a:p>
          <a:endParaRPr lang="en-US"/>
        </a:p>
      </dgm:t>
    </dgm:pt>
    <dgm:pt modelId="{0BED8162-B18A-4300-9CA2-9CFBFD9A97D3}" type="sibTrans" cxnId="{40E3DAC2-8AA4-413A-AAB1-4EF9E84F9D11}">
      <dgm:prSet/>
      <dgm:spPr/>
      <dgm:t>
        <a:bodyPr/>
        <a:lstStyle/>
        <a:p>
          <a:endParaRPr lang="en-US"/>
        </a:p>
      </dgm:t>
    </dgm:pt>
    <dgm:pt modelId="{18C68B9C-6827-41FB-9CBC-C2A555DBFA7B}">
      <dgm:prSet/>
      <dgm:spPr/>
      <dgm:t>
        <a:bodyPr/>
        <a:lstStyle/>
        <a:p>
          <a:pPr>
            <a:lnSpc>
              <a:spcPct val="100000"/>
            </a:lnSpc>
          </a:pPr>
          <a:r>
            <a:rPr lang="en-US" baseline="0"/>
            <a:t>Other equitable or remedial relief as the court may deem appropriate.</a:t>
          </a:r>
          <a:endParaRPr lang="en-US"/>
        </a:p>
      </dgm:t>
    </dgm:pt>
    <dgm:pt modelId="{65ACF221-C824-4E9B-95CF-4D7BE969DE05}" type="parTrans" cxnId="{D688FEF5-7F3F-4E8E-BB59-CA67FC2CBF30}">
      <dgm:prSet/>
      <dgm:spPr/>
      <dgm:t>
        <a:bodyPr/>
        <a:lstStyle/>
        <a:p>
          <a:endParaRPr lang="en-US"/>
        </a:p>
      </dgm:t>
    </dgm:pt>
    <dgm:pt modelId="{59DC8D5D-0754-4893-A158-4497255D7266}" type="sibTrans" cxnId="{D688FEF5-7F3F-4E8E-BB59-CA67FC2CBF30}">
      <dgm:prSet/>
      <dgm:spPr/>
      <dgm:t>
        <a:bodyPr/>
        <a:lstStyle/>
        <a:p>
          <a:endParaRPr lang="en-US"/>
        </a:p>
      </dgm:t>
    </dgm:pt>
    <dgm:pt modelId="{8ED22D79-1C04-449F-9B47-FC9EA3FFE402}">
      <dgm:prSet/>
      <dgm:spPr/>
      <dgm:t>
        <a:bodyPr/>
        <a:lstStyle/>
        <a:p>
          <a:pPr>
            <a:lnSpc>
              <a:spcPct val="100000"/>
            </a:lnSpc>
          </a:pPr>
          <a:r>
            <a:rPr lang="en-US" baseline="0" dirty="0"/>
            <a:t>May be liable for a co-fiduciary’s breach of fiduciary duty if a fiduciary enables another fiduciary to commit the breach, knowingly participates in or conceals the breach, or discovers the breach but does not take steps to remedy it.</a:t>
          </a:r>
          <a:endParaRPr lang="en-US" dirty="0"/>
        </a:p>
      </dgm:t>
    </dgm:pt>
    <dgm:pt modelId="{6CB84C36-9310-430B-A4B2-74C887708E3B}" type="parTrans" cxnId="{1729FDC5-556E-4835-B490-BC4C6374EA78}">
      <dgm:prSet/>
      <dgm:spPr/>
      <dgm:t>
        <a:bodyPr/>
        <a:lstStyle/>
        <a:p>
          <a:endParaRPr lang="en-US"/>
        </a:p>
      </dgm:t>
    </dgm:pt>
    <dgm:pt modelId="{2E449F7D-B160-4571-A62B-2BC3A5C391AA}" type="sibTrans" cxnId="{1729FDC5-556E-4835-B490-BC4C6374EA78}">
      <dgm:prSet/>
      <dgm:spPr/>
      <dgm:t>
        <a:bodyPr/>
        <a:lstStyle/>
        <a:p>
          <a:endParaRPr lang="en-US"/>
        </a:p>
      </dgm:t>
    </dgm:pt>
    <dgm:pt modelId="{F7843F87-D094-4A7C-B1CC-CDCE56458883}" type="pres">
      <dgm:prSet presAssocID="{33225C2F-D5D1-4739-B841-58F882D9FD9E}" presName="root" presStyleCnt="0">
        <dgm:presLayoutVars>
          <dgm:dir/>
          <dgm:resizeHandles val="exact"/>
        </dgm:presLayoutVars>
      </dgm:prSet>
      <dgm:spPr/>
    </dgm:pt>
    <dgm:pt modelId="{E4340891-74FB-4D19-AE49-5C3EADC3A0BC}" type="pres">
      <dgm:prSet presAssocID="{774337C1-4B8D-4A5B-8827-8D6C6F4D5D88}" presName="compNode" presStyleCnt="0"/>
      <dgm:spPr/>
    </dgm:pt>
    <dgm:pt modelId="{34AEC682-D899-47C9-A597-6D3041BF8C9B}" type="pres">
      <dgm:prSet presAssocID="{774337C1-4B8D-4A5B-8827-8D6C6F4D5D88}" presName="bgRect" presStyleLbl="bgShp" presStyleIdx="0" presStyleCnt="2"/>
      <dgm:spPr/>
    </dgm:pt>
    <dgm:pt modelId="{C373C043-5553-4342-8B7E-3E329DCA8B2E}" type="pres">
      <dgm:prSet presAssocID="{774337C1-4B8D-4A5B-8827-8D6C6F4D5D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611323F-221B-42E7-BB26-A9F0AC5A46D1}" type="pres">
      <dgm:prSet presAssocID="{774337C1-4B8D-4A5B-8827-8D6C6F4D5D88}" presName="spaceRect" presStyleCnt="0"/>
      <dgm:spPr/>
    </dgm:pt>
    <dgm:pt modelId="{81EE9C9C-81D9-44BA-8686-E4B5B2923A5D}" type="pres">
      <dgm:prSet presAssocID="{774337C1-4B8D-4A5B-8827-8D6C6F4D5D88}" presName="parTx" presStyleLbl="revTx" presStyleIdx="0" presStyleCnt="3">
        <dgm:presLayoutVars>
          <dgm:chMax val="0"/>
          <dgm:chPref val="0"/>
        </dgm:presLayoutVars>
      </dgm:prSet>
      <dgm:spPr/>
    </dgm:pt>
    <dgm:pt modelId="{34B70FD0-3AE6-4D51-A867-8F2A663A3358}" type="pres">
      <dgm:prSet presAssocID="{774337C1-4B8D-4A5B-8827-8D6C6F4D5D88}" presName="desTx" presStyleLbl="revTx" presStyleIdx="1" presStyleCnt="3">
        <dgm:presLayoutVars/>
      </dgm:prSet>
      <dgm:spPr/>
    </dgm:pt>
    <dgm:pt modelId="{712285BC-932B-420F-A878-B7A4D40388F7}" type="pres">
      <dgm:prSet presAssocID="{75B3FB76-F856-464A-A8CC-BE5CE7BE5A27}" presName="sibTrans" presStyleCnt="0"/>
      <dgm:spPr/>
    </dgm:pt>
    <dgm:pt modelId="{B0DFCF90-F656-4266-BADE-ED9915CF20E0}" type="pres">
      <dgm:prSet presAssocID="{8ED22D79-1C04-449F-9B47-FC9EA3FFE402}" presName="compNode" presStyleCnt="0"/>
      <dgm:spPr/>
    </dgm:pt>
    <dgm:pt modelId="{78C8D701-ACFE-4ADD-A975-3B1DCADD0F48}" type="pres">
      <dgm:prSet presAssocID="{8ED22D79-1C04-449F-9B47-FC9EA3FFE402}" presName="bgRect" presStyleLbl="bgShp" presStyleIdx="1" presStyleCnt="2"/>
      <dgm:spPr/>
    </dgm:pt>
    <dgm:pt modelId="{9513A99D-1CEB-48DF-A11F-2EC3ECFEDE24}" type="pres">
      <dgm:prSet presAssocID="{8ED22D79-1C04-449F-9B47-FC9EA3FFE4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3B40637B-E3DE-40A5-8F3C-CEAA1DF923B8}" type="pres">
      <dgm:prSet presAssocID="{8ED22D79-1C04-449F-9B47-FC9EA3FFE402}" presName="spaceRect" presStyleCnt="0"/>
      <dgm:spPr/>
    </dgm:pt>
    <dgm:pt modelId="{DB71F24A-C63C-41E4-8AD1-E8068DDF1737}" type="pres">
      <dgm:prSet presAssocID="{8ED22D79-1C04-449F-9B47-FC9EA3FFE402}" presName="parTx" presStyleLbl="revTx" presStyleIdx="2" presStyleCnt="3">
        <dgm:presLayoutVars>
          <dgm:chMax val="0"/>
          <dgm:chPref val="0"/>
        </dgm:presLayoutVars>
      </dgm:prSet>
      <dgm:spPr/>
    </dgm:pt>
  </dgm:ptLst>
  <dgm:cxnLst>
    <dgm:cxn modelId="{1C793D03-0C5C-47DC-81BF-60CD155B4416}" type="presOf" srcId="{18C68B9C-6827-41FB-9CBC-C2A555DBFA7B}" destId="{34B70FD0-3AE6-4D51-A867-8F2A663A3358}" srcOrd="0" destOrd="2" presId="urn:microsoft.com/office/officeart/2018/2/layout/IconVerticalSolidList"/>
    <dgm:cxn modelId="{22598712-E954-42B8-8350-022ED4B15CFE}" type="presOf" srcId="{33225C2F-D5D1-4739-B841-58F882D9FD9E}" destId="{F7843F87-D094-4A7C-B1CC-CDCE56458883}" srcOrd="0" destOrd="0" presId="urn:microsoft.com/office/officeart/2018/2/layout/IconVerticalSolidList"/>
    <dgm:cxn modelId="{1F192117-5AC3-483E-9E1B-EE55B3FC13A3}" type="presOf" srcId="{774337C1-4B8D-4A5B-8827-8D6C6F4D5D88}" destId="{81EE9C9C-81D9-44BA-8686-E4B5B2923A5D}" srcOrd="0" destOrd="0" presId="urn:microsoft.com/office/officeart/2018/2/layout/IconVerticalSolidList"/>
    <dgm:cxn modelId="{E7A20831-19F4-43DE-BE9D-318D7E679935}" srcId="{33225C2F-D5D1-4739-B841-58F882D9FD9E}" destId="{774337C1-4B8D-4A5B-8827-8D6C6F4D5D88}" srcOrd="0" destOrd="0" parTransId="{8E505DC9-AF65-49E5-BE2D-D0536C913009}" sibTransId="{75B3FB76-F856-464A-A8CC-BE5CE7BE5A27}"/>
    <dgm:cxn modelId="{B07D9DBE-973F-493D-AD33-62EDBA945FC0}" type="presOf" srcId="{3BB9B588-FDEA-4AF6-AAD2-F8B8D1098464}" destId="{34B70FD0-3AE6-4D51-A867-8F2A663A3358}" srcOrd="0" destOrd="0" presId="urn:microsoft.com/office/officeart/2018/2/layout/IconVerticalSolidList"/>
    <dgm:cxn modelId="{4DFC1FC1-2BB2-4C38-9E89-E498E0031E4B}" type="presOf" srcId="{15B26413-D973-4D96-BF88-579737D5523B}" destId="{34B70FD0-3AE6-4D51-A867-8F2A663A3358}" srcOrd="0" destOrd="1" presId="urn:microsoft.com/office/officeart/2018/2/layout/IconVerticalSolidList"/>
    <dgm:cxn modelId="{40E3DAC2-8AA4-413A-AAB1-4EF9E84F9D11}" srcId="{774337C1-4B8D-4A5B-8827-8D6C6F4D5D88}" destId="{15B26413-D973-4D96-BF88-579737D5523B}" srcOrd="1" destOrd="0" parTransId="{155732BA-4535-425C-8A20-5B6C7E823566}" sibTransId="{0BED8162-B18A-4300-9CA2-9CFBFD9A97D3}"/>
    <dgm:cxn modelId="{1729FDC5-556E-4835-B490-BC4C6374EA78}" srcId="{33225C2F-D5D1-4739-B841-58F882D9FD9E}" destId="{8ED22D79-1C04-449F-9B47-FC9EA3FFE402}" srcOrd="1" destOrd="0" parTransId="{6CB84C36-9310-430B-A4B2-74C887708E3B}" sibTransId="{2E449F7D-B160-4571-A62B-2BC3A5C391AA}"/>
    <dgm:cxn modelId="{74B22ECA-3194-4693-95A4-108E933347D1}" srcId="{774337C1-4B8D-4A5B-8827-8D6C6F4D5D88}" destId="{3BB9B588-FDEA-4AF6-AAD2-F8B8D1098464}" srcOrd="0" destOrd="0" parTransId="{D3EE91A3-EF24-4769-9708-5570DD0A597B}" sibTransId="{6F000197-2BEA-4069-ABDD-6C4441C02AF8}"/>
    <dgm:cxn modelId="{540A2FD0-077C-4917-B0A7-D5C954F6C6EC}" type="presOf" srcId="{8ED22D79-1C04-449F-9B47-FC9EA3FFE402}" destId="{DB71F24A-C63C-41E4-8AD1-E8068DDF1737}" srcOrd="0" destOrd="0" presId="urn:microsoft.com/office/officeart/2018/2/layout/IconVerticalSolidList"/>
    <dgm:cxn modelId="{D688FEF5-7F3F-4E8E-BB59-CA67FC2CBF30}" srcId="{774337C1-4B8D-4A5B-8827-8D6C6F4D5D88}" destId="{18C68B9C-6827-41FB-9CBC-C2A555DBFA7B}" srcOrd="2" destOrd="0" parTransId="{65ACF221-C824-4E9B-95CF-4D7BE969DE05}" sibTransId="{59DC8D5D-0754-4893-A158-4497255D7266}"/>
    <dgm:cxn modelId="{A2C8CA9C-BE31-4660-BBF0-FF962DD1E315}" type="presParOf" srcId="{F7843F87-D094-4A7C-B1CC-CDCE56458883}" destId="{E4340891-74FB-4D19-AE49-5C3EADC3A0BC}" srcOrd="0" destOrd="0" presId="urn:microsoft.com/office/officeart/2018/2/layout/IconVerticalSolidList"/>
    <dgm:cxn modelId="{20BC3368-FA57-4D57-994E-0B2A3CDE4EFE}" type="presParOf" srcId="{E4340891-74FB-4D19-AE49-5C3EADC3A0BC}" destId="{34AEC682-D899-47C9-A597-6D3041BF8C9B}" srcOrd="0" destOrd="0" presId="urn:microsoft.com/office/officeart/2018/2/layout/IconVerticalSolidList"/>
    <dgm:cxn modelId="{44B142AB-3566-4F9F-9BD0-273E182C6351}" type="presParOf" srcId="{E4340891-74FB-4D19-AE49-5C3EADC3A0BC}" destId="{C373C043-5553-4342-8B7E-3E329DCA8B2E}" srcOrd="1" destOrd="0" presId="urn:microsoft.com/office/officeart/2018/2/layout/IconVerticalSolidList"/>
    <dgm:cxn modelId="{682A99EB-A1E5-4C7B-BC62-224379805995}" type="presParOf" srcId="{E4340891-74FB-4D19-AE49-5C3EADC3A0BC}" destId="{7611323F-221B-42E7-BB26-A9F0AC5A46D1}" srcOrd="2" destOrd="0" presId="urn:microsoft.com/office/officeart/2018/2/layout/IconVerticalSolidList"/>
    <dgm:cxn modelId="{4F40F093-22D6-47BD-8E16-B15E9A829E10}" type="presParOf" srcId="{E4340891-74FB-4D19-AE49-5C3EADC3A0BC}" destId="{81EE9C9C-81D9-44BA-8686-E4B5B2923A5D}" srcOrd="3" destOrd="0" presId="urn:microsoft.com/office/officeart/2018/2/layout/IconVerticalSolidList"/>
    <dgm:cxn modelId="{F353DFE6-3FC3-4A4F-891F-51B40878FF82}" type="presParOf" srcId="{E4340891-74FB-4D19-AE49-5C3EADC3A0BC}" destId="{34B70FD0-3AE6-4D51-A867-8F2A663A3358}" srcOrd="4" destOrd="0" presId="urn:microsoft.com/office/officeart/2018/2/layout/IconVerticalSolidList"/>
    <dgm:cxn modelId="{360411DC-96DE-4798-8F9B-A041A214AE69}" type="presParOf" srcId="{F7843F87-D094-4A7C-B1CC-CDCE56458883}" destId="{712285BC-932B-420F-A878-B7A4D40388F7}" srcOrd="1" destOrd="0" presId="urn:microsoft.com/office/officeart/2018/2/layout/IconVerticalSolidList"/>
    <dgm:cxn modelId="{0D06F380-2857-430B-B1E8-7E83EB61E8D2}" type="presParOf" srcId="{F7843F87-D094-4A7C-B1CC-CDCE56458883}" destId="{B0DFCF90-F656-4266-BADE-ED9915CF20E0}" srcOrd="2" destOrd="0" presId="urn:microsoft.com/office/officeart/2018/2/layout/IconVerticalSolidList"/>
    <dgm:cxn modelId="{50A27C6F-B771-41E7-83AE-7055BFFAA1B6}" type="presParOf" srcId="{B0DFCF90-F656-4266-BADE-ED9915CF20E0}" destId="{78C8D701-ACFE-4ADD-A975-3B1DCADD0F48}" srcOrd="0" destOrd="0" presId="urn:microsoft.com/office/officeart/2018/2/layout/IconVerticalSolidList"/>
    <dgm:cxn modelId="{61997D14-A659-48A9-A6D9-712B883490EE}" type="presParOf" srcId="{B0DFCF90-F656-4266-BADE-ED9915CF20E0}" destId="{9513A99D-1CEB-48DF-A11F-2EC3ECFEDE24}" srcOrd="1" destOrd="0" presId="urn:microsoft.com/office/officeart/2018/2/layout/IconVerticalSolidList"/>
    <dgm:cxn modelId="{6A5A30AA-3BB6-4471-8CEA-2FFD2BDE0583}" type="presParOf" srcId="{B0DFCF90-F656-4266-BADE-ED9915CF20E0}" destId="{3B40637B-E3DE-40A5-8F3C-CEAA1DF923B8}" srcOrd="2" destOrd="0" presId="urn:microsoft.com/office/officeart/2018/2/layout/IconVerticalSolidList"/>
    <dgm:cxn modelId="{F8A38290-8815-418F-8A14-0565876B100A}" type="presParOf" srcId="{B0DFCF90-F656-4266-BADE-ED9915CF20E0}" destId="{DB71F24A-C63C-41E4-8AD1-E8068DDF17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7B4E4B-64DD-4689-966A-CF8EDDC095C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D538784-E615-4C32-93D3-4752B0353681}">
      <dgm:prSet/>
      <dgm:spPr/>
      <dgm:t>
        <a:bodyPr/>
        <a:lstStyle/>
        <a:p>
          <a:r>
            <a:rPr lang="en-US" baseline="0"/>
            <a:t>Adopt written prudent processes and procedures and follow them:</a:t>
          </a:r>
          <a:endParaRPr lang="en-US"/>
        </a:p>
      </dgm:t>
    </dgm:pt>
    <dgm:pt modelId="{B79CAEF9-E515-45FE-812D-E254B819D5E5}" type="parTrans" cxnId="{B73FC43C-5196-4A23-8A22-29BB805E2742}">
      <dgm:prSet/>
      <dgm:spPr/>
      <dgm:t>
        <a:bodyPr/>
        <a:lstStyle/>
        <a:p>
          <a:endParaRPr lang="en-US"/>
        </a:p>
      </dgm:t>
    </dgm:pt>
    <dgm:pt modelId="{032506D9-A69F-46C9-8CE5-0DA7D39F99EA}" type="sibTrans" cxnId="{B73FC43C-5196-4A23-8A22-29BB805E2742}">
      <dgm:prSet/>
      <dgm:spPr/>
      <dgm:t>
        <a:bodyPr/>
        <a:lstStyle/>
        <a:p>
          <a:endParaRPr lang="en-US"/>
        </a:p>
      </dgm:t>
    </dgm:pt>
    <dgm:pt modelId="{C4ECF73D-3E53-431E-8E7D-807CE0E48D8E}">
      <dgm:prSet/>
      <dgm:spPr/>
      <dgm:t>
        <a:bodyPr/>
        <a:lstStyle/>
        <a:p>
          <a:r>
            <a:rPr lang="en-US" baseline="0" dirty="0"/>
            <a:t>Governance Policy  </a:t>
          </a:r>
          <a:endParaRPr lang="en-US" dirty="0"/>
        </a:p>
      </dgm:t>
    </dgm:pt>
    <dgm:pt modelId="{A892C1C1-093C-4C9D-9ADC-EA87A27AEABA}" type="parTrans" cxnId="{83F4B529-0CC7-4B6B-AE25-646A5A14022F}">
      <dgm:prSet/>
      <dgm:spPr/>
      <dgm:t>
        <a:bodyPr/>
        <a:lstStyle/>
        <a:p>
          <a:endParaRPr lang="en-US"/>
        </a:p>
      </dgm:t>
    </dgm:pt>
    <dgm:pt modelId="{9D2BED30-5F27-4930-8AC8-267E6406BE40}" type="sibTrans" cxnId="{83F4B529-0CC7-4B6B-AE25-646A5A14022F}">
      <dgm:prSet/>
      <dgm:spPr/>
      <dgm:t>
        <a:bodyPr/>
        <a:lstStyle/>
        <a:p>
          <a:endParaRPr lang="en-US"/>
        </a:p>
      </dgm:t>
    </dgm:pt>
    <dgm:pt modelId="{96B553FB-D781-48CE-9940-816BCAA1B086}">
      <dgm:prSet/>
      <dgm:spPr/>
      <dgm:t>
        <a:bodyPr/>
        <a:lstStyle/>
        <a:p>
          <a:r>
            <a:rPr lang="en-US" baseline="0" dirty="0"/>
            <a:t>Conflicts of Interest Policy </a:t>
          </a:r>
          <a:endParaRPr lang="en-US" dirty="0"/>
        </a:p>
      </dgm:t>
    </dgm:pt>
    <dgm:pt modelId="{9675236F-A4C3-49F1-BA99-CE55EDAF843D}" type="parTrans" cxnId="{C3E22507-76FE-4B05-8A2A-B8EB8A0F2155}">
      <dgm:prSet/>
      <dgm:spPr/>
      <dgm:t>
        <a:bodyPr/>
        <a:lstStyle/>
        <a:p>
          <a:endParaRPr lang="en-US"/>
        </a:p>
      </dgm:t>
    </dgm:pt>
    <dgm:pt modelId="{39D3D3F9-C2A1-4853-8E33-5F17BAB24D8D}" type="sibTrans" cxnId="{C3E22507-76FE-4B05-8A2A-B8EB8A0F2155}">
      <dgm:prSet/>
      <dgm:spPr/>
      <dgm:t>
        <a:bodyPr/>
        <a:lstStyle/>
        <a:p>
          <a:endParaRPr lang="en-US"/>
        </a:p>
      </dgm:t>
    </dgm:pt>
    <dgm:pt modelId="{78F1238F-DBC4-4335-9151-0CC05FA8062E}">
      <dgm:prSet/>
      <dgm:spPr/>
      <dgm:t>
        <a:bodyPr/>
        <a:lstStyle/>
        <a:p>
          <a:r>
            <a:rPr lang="en-US" baseline="0" dirty="0"/>
            <a:t>Ethics Policy </a:t>
          </a:r>
          <a:endParaRPr lang="en-US" dirty="0"/>
        </a:p>
      </dgm:t>
    </dgm:pt>
    <dgm:pt modelId="{16F6B656-EEA3-4FA9-9EAB-962C52BE4318}" type="parTrans" cxnId="{0B0464F4-D766-45F6-B586-E44AFEE84B85}">
      <dgm:prSet/>
      <dgm:spPr/>
      <dgm:t>
        <a:bodyPr/>
        <a:lstStyle/>
        <a:p>
          <a:endParaRPr lang="en-US"/>
        </a:p>
      </dgm:t>
    </dgm:pt>
    <dgm:pt modelId="{62F1ADBA-963A-438D-B7A7-1FC21A877E0B}" type="sibTrans" cxnId="{0B0464F4-D766-45F6-B586-E44AFEE84B85}">
      <dgm:prSet/>
      <dgm:spPr/>
      <dgm:t>
        <a:bodyPr/>
        <a:lstStyle/>
        <a:p>
          <a:endParaRPr lang="en-US"/>
        </a:p>
      </dgm:t>
    </dgm:pt>
    <dgm:pt modelId="{DEABD355-EF02-4E06-823C-581C52C7F337}">
      <dgm:prSet/>
      <dgm:spPr/>
      <dgm:t>
        <a:bodyPr/>
        <a:lstStyle/>
        <a:p>
          <a:r>
            <a:rPr lang="en-US" baseline="0" dirty="0"/>
            <a:t>Charters for Committees </a:t>
          </a:r>
          <a:endParaRPr lang="en-US" dirty="0"/>
        </a:p>
      </dgm:t>
    </dgm:pt>
    <dgm:pt modelId="{B291C2D0-147B-4B2E-ABA2-5E1FAF33C566}" type="parTrans" cxnId="{B07C6313-55E2-47FC-92A0-3701C85DB56C}">
      <dgm:prSet/>
      <dgm:spPr/>
      <dgm:t>
        <a:bodyPr/>
        <a:lstStyle/>
        <a:p>
          <a:endParaRPr lang="en-US"/>
        </a:p>
      </dgm:t>
    </dgm:pt>
    <dgm:pt modelId="{9B7F05D1-ACE2-457D-BCC2-03895EE18BC3}" type="sibTrans" cxnId="{B07C6313-55E2-47FC-92A0-3701C85DB56C}">
      <dgm:prSet/>
      <dgm:spPr/>
      <dgm:t>
        <a:bodyPr/>
        <a:lstStyle/>
        <a:p>
          <a:endParaRPr lang="en-US"/>
        </a:p>
      </dgm:t>
    </dgm:pt>
    <dgm:pt modelId="{5C729FDD-47FD-4132-9073-34F078F7BDCF}">
      <dgm:prSet/>
      <dgm:spPr/>
      <dgm:t>
        <a:bodyPr/>
        <a:lstStyle/>
        <a:p>
          <a:r>
            <a:rPr lang="en-US" baseline="0" dirty="0"/>
            <a:t>Investment Policy Statement  </a:t>
          </a:r>
          <a:endParaRPr lang="en-US" dirty="0"/>
        </a:p>
      </dgm:t>
    </dgm:pt>
    <dgm:pt modelId="{A3F55BC2-166F-4EE0-9D2C-6F5C67019906}" type="parTrans" cxnId="{A09ECFFA-D5FF-4587-81ED-EA839CC30D07}">
      <dgm:prSet/>
      <dgm:spPr/>
      <dgm:t>
        <a:bodyPr/>
        <a:lstStyle/>
        <a:p>
          <a:endParaRPr lang="en-US"/>
        </a:p>
      </dgm:t>
    </dgm:pt>
    <dgm:pt modelId="{2769B01A-5458-4944-800F-479A246BDFA6}" type="sibTrans" cxnId="{A09ECFFA-D5FF-4587-81ED-EA839CC30D07}">
      <dgm:prSet/>
      <dgm:spPr/>
      <dgm:t>
        <a:bodyPr/>
        <a:lstStyle/>
        <a:p>
          <a:endParaRPr lang="en-US"/>
        </a:p>
      </dgm:t>
    </dgm:pt>
    <dgm:pt modelId="{4EBDE795-75EB-4F9D-A06B-D6F02EC9D237}">
      <dgm:prSet/>
      <dgm:spPr/>
      <dgm:t>
        <a:bodyPr/>
        <a:lstStyle/>
        <a:p>
          <a:r>
            <a:rPr lang="en-US" baseline="0" dirty="0"/>
            <a:t>Cyber and Data Security Policy </a:t>
          </a:r>
          <a:endParaRPr lang="en-US" dirty="0"/>
        </a:p>
      </dgm:t>
    </dgm:pt>
    <dgm:pt modelId="{27DDEEB7-7529-4288-99E0-1CDA0E4EDFC0}" type="parTrans" cxnId="{0CBDE39F-AEBE-44F8-BAA0-22FAC09D76EF}">
      <dgm:prSet/>
      <dgm:spPr/>
      <dgm:t>
        <a:bodyPr/>
        <a:lstStyle/>
        <a:p>
          <a:endParaRPr lang="en-US"/>
        </a:p>
      </dgm:t>
    </dgm:pt>
    <dgm:pt modelId="{4A7F535F-53F1-4D2E-82D1-FCDB56E124B0}" type="sibTrans" cxnId="{0CBDE39F-AEBE-44F8-BAA0-22FAC09D76EF}">
      <dgm:prSet/>
      <dgm:spPr/>
      <dgm:t>
        <a:bodyPr/>
        <a:lstStyle/>
        <a:p>
          <a:endParaRPr lang="en-US"/>
        </a:p>
      </dgm:t>
    </dgm:pt>
    <dgm:pt modelId="{EC40E1EC-3E05-4989-8EF9-EEF0584DD862}">
      <dgm:prSet/>
      <dgm:spPr/>
      <dgm:t>
        <a:bodyPr/>
        <a:lstStyle/>
        <a:p>
          <a:r>
            <a:rPr lang="en-US" baseline="0"/>
            <a:t>Consider facts and circumstances that fiduciary knows or should know are relevant. </a:t>
          </a:r>
          <a:endParaRPr lang="en-US"/>
        </a:p>
      </dgm:t>
    </dgm:pt>
    <dgm:pt modelId="{70329050-A5AD-460C-B8CD-1CE67C067A65}" type="parTrans" cxnId="{1DEB94C2-C264-429B-976C-3762F390035E}">
      <dgm:prSet/>
      <dgm:spPr/>
      <dgm:t>
        <a:bodyPr/>
        <a:lstStyle/>
        <a:p>
          <a:endParaRPr lang="en-US"/>
        </a:p>
      </dgm:t>
    </dgm:pt>
    <dgm:pt modelId="{46F40E6A-D453-41B9-BBD9-70EFA89F9AF6}" type="sibTrans" cxnId="{1DEB94C2-C264-429B-976C-3762F390035E}">
      <dgm:prSet/>
      <dgm:spPr/>
      <dgm:t>
        <a:bodyPr/>
        <a:lstStyle/>
        <a:p>
          <a:endParaRPr lang="en-US"/>
        </a:p>
      </dgm:t>
    </dgm:pt>
    <dgm:pt modelId="{A99183E9-478F-4717-83EC-B729B04C8B46}" type="pres">
      <dgm:prSet presAssocID="{E07B4E4B-64DD-4689-966A-CF8EDDC095C9}" presName="linear" presStyleCnt="0">
        <dgm:presLayoutVars>
          <dgm:dir/>
          <dgm:animLvl val="lvl"/>
          <dgm:resizeHandles val="exact"/>
        </dgm:presLayoutVars>
      </dgm:prSet>
      <dgm:spPr/>
    </dgm:pt>
    <dgm:pt modelId="{8D693D6E-95E3-45B8-B69D-FEF89D5C939B}" type="pres">
      <dgm:prSet presAssocID="{6D538784-E615-4C32-93D3-4752B0353681}" presName="parentLin" presStyleCnt="0"/>
      <dgm:spPr/>
    </dgm:pt>
    <dgm:pt modelId="{31A3E16B-2083-4AA8-9167-890AE775C57E}" type="pres">
      <dgm:prSet presAssocID="{6D538784-E615-4C32-93D3-4752B0353681}" presName="parentLeftMargin" presStyleLbl="node1" presStyleIdx="0" presStyleCnt="2"/>
      <dgm:spPr/>
    </dgm:pt>
    <dgm:pt modelId="{FBFEB50A-114A-4198-B240-CE30F1E54936}" type="pres">
      <dgm:prSet presAssocID="{6D538784-E615-4C32-93D3-4752B0353681}" presName="parentText" presStyleLbl="node1" presStyleIdx="0" presStyleCnt="2">
        <dgm:presLayoutVars>
          <dgm:chMax val="0"/>
          <dgm:bulletEnabled val="1"/>
        </dgm:presLayoutVars>
      </dgm:prSet>
      <dgm:spPr/>
    </dgm:pt>
    <dgm:pt modelId="{D612777D-0ABD-4A42-9BD7-0219290EE868}" type="pres">
      <dgm:prSet presAssocID="{6D538784-E615-4C32-93D3-4752B0353681}" presName="negativeSpace" presStyleCnt="0"/>
      <dgm:spPr/>
    </dgm:pt>
    <dgm:pt modelId="{4525D389-2E5E-4DAB-88C3-08B113F4581F}" type="pres">
      <dgm:prSet presAssocID="{6D538784-E615-4C32-93D3-4752B0353681}" presName="childText" presStyleLbl="conFgAcc1" presStyleIdx="0" presStyleCnt="2">
        <dgm:presLayoutVars>
          <dgm:bulletEnabled val="1"/>
        </dgm:presLayoutVars>
      </dgm:prSet>
      <dgm:spPr/>
    </dgm:pt>
    <dgm:pt modelId="{CE8EA34C-16A9-451C-BB24-4008A4A53CD2}" type="pres">
      <dgm:prSet presAssocID="{032506D9-A69F-46C9-8CE5-0DA7D39F99EA}" presName="spaceBetweenRectangles" presStyleCnt="0"/>
      <dgm:spPr/>
    </dgm:pt>
    <dgm:pt modelId="{C03E146D-4D7C-488B-936A-7759C8F07DB9}" type="pres">
      <dgm:prSet presAssocID="{EC40E1EC-3E05-4989-8EF9-EEF0584DD862}" presName="parentLin" presStyleCnt="0"/>
      <dgm:spPr/>
    </dgm:pt>
    <dgm:pt modelId="{E2E4E255-3ABD-4BA1-BD2E-6F366F4A49E4}" type="pres">
      <dgm:prSet presAssocID="{EC40E1EC-3E05-4989-8EF9-EEF0584DD862}" presName="parentLeftMargin" presStyleLbl="node1" presStyleIdx="0" presStyleCnt="2"/>
      <dgm:spPr/>
    </dgm:pt>
    <dgm:pt modelId="{6051CD4A-17EC-4B6C-A409-7E6604521299}" type="pres">
      <dgm:prSet presAssocID="{EC40E1EC-3E05-4989-8EF9-EEF0584DD862}" presName="parentText" presStyleLbl="node1" presStyleIdx="1" presStyleCnt="2">
        <dgm:presLayoutVars>
          <dgm:chMax val="0"/>
          <dgm:bulletEnabled val="1"/>
        </dgm:presLayoutVars>
      </dgm:prSet>
      <dgm:spPr/>
    </dgm:pt>
    <dgm:pt modelId="{46C91190-DC1A-47DF-98F8-CFA3ED02321D}" type="pres">
      <dgm:prSet presAssocID="{EC40E1EC-3E05-4989-8EF9-EEF0584DD862}" presName="negativeSpace" presStyleCnt="0"/>
      <dgm:spPr/>
    </dgm:pt>
    <dgm:pt modelId="{CF050C7D-CCE7-405C-8299-9FC0D67C3E81}" type="pres">
      <dgm:prSet presAssocID="{EC40E1EC-3E05-4989-8EF9-EEF0584DD862}" presName="childText" presStyleLbl="conFgAcc1" presStyleIdx="1" presStyleCnt="2">
        <dgm:presLayoutVars>
          <dgm:bulletEnabled val="1"/>
        </dgm:presLayoutVars>
      </dgm:prSet>
      <dgm:spPr/>
    </dgm:pt>
  </dgm:ptLst>
  <dgm:cxnLst>
    <dgm:cxn modelId="{C3E22507-76FE-4B05-8A2A-B8EB8A0F2155}" srcId="{6D538784-E615-4C32-93D3-4752B0353681}" destId="{96B553FB-D781-48CE-9940-816BCAA1B086}" srcOrd="1" destOrd="0" parTransId="{9675236F-A4C3-49F1-BA99-CE55EDAF843D}" sibTransId="{39D3D3F9-C2A1-4853-8E33-5F17BAB24D8D}"/>
    <dgm:cxn modelId="{B07C6313-55E2-47FC-92A0-3701C85DB56C}" srcId="{6D538784-E615-4C32-93D3-4752B0353681}" destId="{DEABD355-EF02-4E06-823C-581C52C7F337}" srcOrd="3" destOrd="0" parTransId="{B291C2D0-147B-4B2E-ABA2-5E1FAF33C566}" sibTransId="{9B7F05D1-ACE2-457D-BCC2-03895EE18BC3}"/>
    <dgm:cxn modelId="{83F4B529-0CC7-4B6B-AE25-646A5A14022F}" srcId="{6D538784-E615-4C32-93D3-4752B0353681}" destId="{C4ECF73D-3E53-431E-8E7D-807CE0E48D8E}" srcOrd="0" destOrd="0" parTransId="{A892C1C1-093C-4C9D-9ADC-EA87A27AEABA}" sibTransId="{9D2BED30-5F27-4930-8AC8-267E6406BE40}"/>
    <dgm:cxn modelId="{4A158439-0BA6-4692-BCC5-04AA3124F838}" type="presOf" srcId="{6D538784-E615-4C32-93D3-4752B0353681}" destId="{31A3E16B-2083-4AA8-9167-890AE775C57E}" srcOrd="0" destOrd="0" presId="urn:microsoft.com/office/officeart/2005/8/layout/list1"/>
    <dgm:cxn modelId="{B73FC43C-5196-4A23-8A22-29BB805E2742}" srcId="{E07B4E4B-64DD-4689-966A-CF8EDDC095C9}" destId="{6D538784-E615-4C32-93D3-4752B0353681}" srcOrd="0" destOrd="0" parTransId="{B79CAEF9-E515-45FE-812D-E254B819D5E5}" sibTransId="{032506D9-A69F-46C9-8CE5-0DA7D39F99EA}"/>
    <dgm:cxn modelId="{2044A13F-6B6A-45C8-8E4E-7416488B6D3D}" type="presOf" srcId="{6D538784-E615-4C32-93D3-4752B0353681}" destId="{FBFEB50A-114A-4198-B240-CE30F1E54936}" srcOrd="1" destOrd="0" presId="urn:microsoft.com/office/officeart/2005/8/layout/list1"/>
    <dgm:cxn modelId="{2EBCA043-FA78-4881-8187-4C03E38FCD82}" type="presOf" srcId="{78F1238F-DBC4-4335-9151-0CC05FA8062E}" destId="{4525D389-2E5E-4DAB-88C3-08B113F4581F}" srcOrd="0" destOrd="2" presId="urn:microsoft.com/office/officeart/2005/8/layout/list1"/>
    <dgm:cxn modelId="{64EF7B6C-09CB-4DF5-BC82-F18D28FAE8BE}" type="presOf" srcId="{96B553FB-D781-48CE-9940-816BCAA1B086}" destId="{4525D389-2E5E-4DAB-88C3-08B113F4581F}" srcOrd="0" destOrd="1" presId="urn:microsoft.com/office/officeart/2005/8/layout/list1"/>
    <dgm:cxn modelId="{0036CA53-1920-4567-B486-793E75620908}" type="presOf" srcId="{C4ECF73D-3E53-431E-8E7D-807CE0E48D8E}" destId="{4525D389-2E5E-4DAB-88C3-08B113F4581F}" srcOrd="0" destOrd="0" presId="urn:microsoft.com/office/officeart/2005/8/layout/list1"/>
    <dgm:cxn modelId="{42E4318A-B450-4B45-AFE4-98216A0A33DE}" type="presOf" srcId="{EC40E1EC-3E05-4989-8EF9-EEF0584DD862}" destId="{6051CD4A-17EC-4B6C-A409-7E6604521299}" srcOrd="1" destOrd="0" presId="urn:microsoft.com/office/officeart/2005/8/layout/list1"/>
    <dgm:cxn modelId="{B525B38E-3E7B-4FAD-BC19-F6F07D42DC48}" type="presOf" srcId="{EC40E1EC-3E05-4989-8EF9-EEF0584DD862}" destId="{E2E4E255-3ABD-4BA1-BD2E-6F366F4A49E4}" srcOrd="0" destOrd="0" presId="urn:microsoft.com/office/officeart/2005/8/layout/list1"/>
    <dgm:cxn modelId="{E444479A-D615-4E02-9A10-B088746D458E}" type="presOf" srcId="{E07B4E4B-64DD-4689-966A-CF8EDDC095C9}" destId="{A99183E9-478F-4717-83EC-B729B04C8B46}" srcOrd="0" destOrd="0" presId="urn:microsoft.com/office/officeart/2005/8/layout/list1"/>
    <dgm:cxn modelId="{E9C0A29B-8C74-4E3D-8965-F382EAAC1389}" type="presOf" srcId="{5C729FDD-47FD-4132-9073-34F078F7BDCF}" destId="{4525D389-2E5E-4DAB-88C3-08B113F4581F}" srcOrd="0" destOrd="4" presId="urn:microsoft.com/office/officeart/2005/8/layout/list1"/>
    <dgm:cxn modelId="{0CBDE39F-AEBE-44F8-BAA0-22FAC09D76EF}" srcId="{6D538784-E615-4C32-93D3-4752B0353681}" destId="{4EBDE795-75EB-4F9D-A06B-D6F02EC9D237}" srcOrd="5" destOrd="0" parTransId="{27DDEEB7-7529-4288-99E0-1CDA0E4EDFC0}" sibTransId="{4A7F535F-53F1-4D2E-82D1-FCDB56E124B0}"/>
    <dgm:cxn modelId="{1DEB94C2-C264-429B-976C-3762F390035E}" srcId="{E07B4E4B-64DD-4689-966A-CF8EDDC095C9}" destId="{EC40E1EC-3E05-4989-8EF9-EEF0584DD862}" srcOrd="1" destOrd="0" parTransId="{70329050-A5AD-460C-B8CD-1CE67C067A65}" sibTransId="{46F40E6A-D453-41B9-BBD9-70EFA89F9AF6}"/>
    <dgm:cxn modelId="{02CFA0F2-C423-4692-B18F-41BC97989817}" type="presOf" srcId="{DEABD355-EF02-4E06-823C-581C52C7F337}" destId="{4525D389-2E5E-4DAB-88C3-08B113F4581F}" srcOrd="0" destOrd="3" presId="urn:microsoft.com/office/officeart/2005/8/layout/list1"/>
    <dgm:cxn modelId="{0B0464F4-D766-45F6-B586-E44AFEE84B85}" srcId="{6D538784-E615-4C32-93D3-4752B0353681}" destId="{78F1238F-DBC4-4335-9151-0CC05FA8062E}" srcOrd="2" destOrd="0" parTransId="{16F6B656-EEA3-4FA9-9EAB-962C52BE4318}" sibTransId="{62F1ADBA-963A-438D-B7A7-1FC21A877E0B}"/>
    <dgm:cxn modelId="{D8553FF5-F072-43F2-A090-4622B15020DA}" type="presOf" srcId="{4EBDE795-75EB-4F9D-A06B-D6F02EC9D237}" destId="{4525D389-2E5E-4DAB-88C3-08B113F4581F}" srcOrd="0" destOrd="5" presId="urn:microsoft.com/office/officeart/2005/8/layout/list1"/>
    <dgm:cxn modelId="{A09ECFFA-D5FF-4587-81ED-EA839CC30D07}" srcId="{6D538784-E615-4C32-93D3-4752B0353681}" destId="{5C729FDD-47FD-4132-9073-34F078F7BDCF}" srcOrd="4" destOrd="0" parTransId="{A3F55BC2-166F-4EE0-9D2C-6F5C67019906}" sibTransId="{2769B01A-5458-4944-800F-479A246BDFA6}"/>
    <dgm:cxn modelId="{8C266527-E355-4D7F-A807-F85397CDF3A5}" type="presParOf" srcId="{A99183E9-478F-4717-83EC-B729B04C8B46}" destId="{8D693D6E-95E3-45B8-B69D-FEF89D5C939B}" srcOrd="0" destOrd="0" presId="urn:microsoft.com/office/officeart/2005/8/layout/list1"/>
    <dgm:cxn modelId="{AF6F3D32-5DE7-46FA-BF92-1D641D97B385}" type="presParOf" srcId="{8D693D6E-95E3-45B8-B69D-FEF89D5C939B}" destId="{31A3E16B-2083-4AA8-9167-890AE775C57E}" srcOrd="0" destOrd="0" presId="urn:microsoft.com/office/officeart/2005/8/layout/list1"/>
    <dgm:cxn modelId="{2A5AFD3A-B2B1-42AA-BFB5-A3F6CE55CF07}" type="presParOf" srcId="{8D693D6E-95E3-45B8-B69D-FEF89D5C939B}" destId="{FBFEB50A-114A-4198-B240-CE30F1E54936}" srcOrd="1" destOrd="0" presId="urn:microsoft.com/office/officeart/2005/8/layout/list1"/>
    <dgm:cxn modelId="{2BECD7B0-36DA-46CE-8888-ABB4A7FC8584}" type="presParOf" srcId="{A99183E9-478F-4717-83EC-B729B04C8B46}" destId="{D612777D-0ABD-4A42-9BD7-0219290EE868}" srcOrd="1" destOrd="0" presId="urn:microsoft.com/office/officeart/2005/8/layout/list1"/>
    <dgm:cxn modelId="{D0461E9C-1B6C-45B5-A9E1-1E89EC81BA32}" type="presParOf" srcId="{A99183E9-478F-4717-83EC-B729B04C8B46}" destId="{4525D389-2E5E-4DAB-88C3-08B113F4581F}" srcOrd="2" destOrd="0" presId="urn:microsoft.com/office/officeart/2005/8/layout/list1"/>
    <dgm:cxn modelId="{4CA9178C-1E10-488A-924E-F64077916A39}" type="presParOf" srcId="{A99183E9-478F-4717-83EC-B729B04C8B46}" destId="{CE8EA34C-16A9-451C-BB24-4008A4A53CD2}" srcOrd="3" destOrd="0" presId="urn:microsoft.com/office/officeart/2005/8/layout/list1"/>
    <dgm:cxn modelId="{B270C7EA-CA89-48EB-8F97-3F50537FA65D}" type="presParOf" srcId="{A99183E9-478F-4717-83EC-B729B04C8B46}" destId="{C03E146D-4D7C-488B-936A-7759C8F07DB9}" srcOrd="4" destOrd="0" presId="urn:microsoft.com/office/officeart/2005/8/layout/list1"/>
    <dgm:cxn modelId="{368AD56B-1AD5-4BD2-85D6-D10608357D35}" type="presParOf" srcId="{C03E146D-4D7C-488B-936A-7759C8F07DB9}" destId="{E2E4E255-3ABD-4BA1-BD2E-6F366F4A49E4}" srcOrd="0" destOrd="0" presId="urn:microsoft.com/office/officeart/2005/8/layout/list1"/>
    <dgm:cxn modelId="{EB692F60-9ED2-4A6A-BB78-392BB3FC9DCC}" type="presParOf" srcId="{C03E146D-4D7C-488B-936A-7759C8F07DB9}" destId="{6051CD4A-17EC-4B6C-A409-7E6604521299}" srcOrd="1" destOrd="0" presId="urn:microsoft.com/office/officeart/2005/8/layout/list1"/>
    <dgm:cxn modelId="{664AE839-E258-48D5-8C57-1523CAD93F11}" type="presParOf" srcId="{A99183E9-478F-4717-83EC-B729B04C8B46}" destId="{46C91190-DC1A-47DF-98F8-CFA3ED02321D}" srcOrd="5" destOrd="0" presId="urn:microsoft.com/office/officeart/2005/8/layout/list1"/>
    <dgm:cxn modelId="{B97A70AC-83D4-4C28-A91A-E85F71D91121}" type="presParOf" srcId="{A99183E9-478F-4717-83EC-B729B04C8B46}" destId="{CF050C7D-CCE7-405C-8299-9FC0D67C3E8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E9482A-EDD5-4C9B-87EB-785993D25E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60FB3FF-D98F-4F4E-862E-6607882725B8}">
      <dgm:prSet/>
      <dgm:spPr/>
      <dgm:t>
        <a:bodyPr/>
        <a:lstStyle/>
        <a:p>
          <a:r>
            <a:rPr lang="en-US" baseline="0" dirty="0"/>
            <a:t>For delegated duties:</a:t>
          </a:r>
          <a:endParaRPr lang="en-US" dirty="0"/>
        </a:p>
      </dgm:t>
    </dgm:pt>
    <dgm:pt modelId="{D570BA21-BF14-4A25-B57C-EC02CED8E52D}" type="parTrans" cxnId="{B6EF88A9-A4FE-42AC-998F-6F01D61FB575}">
      <dgm:prSet/>
      <dgm:spPr/>
      <dgm:t>
        <a:bodyPr/>
        <a:lstStyle/>
        <a:p>
          <a:endParaRPr lang="en-US"/>
        </a:p>
      </dgm:t>
    </dgm:pt>
    <dgm:pt modelId="{174DC4E7-C3A6-4986-829D-4F1039B3D6EB}" type="sibTrans" cxnId="{B6EF88A9-A4FE-42AC-998F-6F01D61FB575}">
      <dgm:prSet/>
      <dgm:spPr/>
      <dgm:t>
        <a:bodyPr/>
        <a:lstStyle/>
        <a:p>
          <a:endParaRPr lang="en-US"/>
        </a:p>
      </dgm:t>
    </dgm:pt>
    <dgm:pt modelId="{B3EB4D23-F919-4778-93E3-26A4F42AB905}">
      <dgm:prSet/>
      <dgm:spPr/>
      <dgm:t>
        <a:bodyPr/>
        <a:lstStyle/>
        <a:p>
          <a:r>
            <a:rPr lang="en-US" baseline="0" dirty="0"/>
            <a:t>Properly select those to whom duties are delegated </a:t>
          </a:r>
          <a:r>
            <a:rPr lang="en-US" i="1" baseline="0" dirty="0"/>
            <a:t>e.g.,</a:t>
          </a:r>
          <a:r>
            <a:rPr lang="en-US" baseline="0" dirty="0"/>
            <a:t> monitoring performance of actuary and supervisory staff</a:t>
          </a:r>
          <a:endParaRPr lang="en-US" dirty="0"/>
        </a:p>
      </dgm:t>
    </dgm:pt>
    <dgm:pt modelId="{2425E608-1238-4B7F-96A8-D11AABC4938B}" type="parTrans" cxnId="{9A06ABF0-2061-4735-A347-1411C232CA0F}">
      <dgm:prSet/>
      <dgm:spPr/>
      <dgm:t>
        <a:bodyPr/>
        <a:lstStyle/>
        <a:p>
          <a:endParaRPr lang="en-US"/>
        </a:p>
      </dgm:t>
    </dgm:pt>
    <dgm:pt modelId="{22886069-3BA9-4E59-ABA3-1DD0411032C4}" type="sibTrans" cxnId="{9A06ABF0-2061-4735-A347-1411C232CA0F}">
      <dgm:prSet/>
      <dgm:spPr/>
      <dgm:t>
        <a:bodyPr/>
        <a:lstStyle/>
        <a:p>
          <a:endParaRPr lang="en-US"/>
        </a:p>
      </dgm:t>
    </dgm:pt>
    <dgm:pt modelId="{BF691D0E-6818-41CE-8438-9482FAB3F7AF}">
      <dgm:prSet/>
      <dgm:spPr/>
      <dgm:t>
        <a:bodyPr/>
        <a:lstStyle/>
        <a:p>
          <a:r>
            <a:rPr lang="en-US" baseline="0"/>
            <a:t>Retain expertise where needed</a:t>
          </a:r>
          <a:endParaRPr lang="en-US"/>
        </a:p>
      </dgm:t>
    </dgm:pt>
    <dgm:pt modelId="{C5D88F63-D43B-4547-97F9-BDB744D433D3}" type="parTrans" cxnId="{6CA15BB2-178A-4587-960E-20FBB86165C3}">
      <dgm:prSet/>
      <dgm:spPr/>
      <dgm:t>
        <a:bodyPr/>
        <a:lstStyle/>
        <a:p>
          <a:endParaRPr lang="en-US"/>
        </a:p>
      </dgm:t>
    </dgm:pt>
    <dgm:pt modelId="{B4E29709-C9B8-4C31-8711-178CBB1FAF7C}" type="sibTrans" cxnId="{6CA15BB2-178A-4587-960E-20FBB86165C3}">
      <dgm:prSet/>
      <dgm:spPr/>
      <dgm:t>
        <a:bodyPr/>
        <a:lstStyle/>
        <a:p>
          <a:endParaRPr lang="en-US"/>
        </a:p>
      </dgm:t>
    </dgm:pt>
    <dgm:pt modelId="{817D9015-F417-4F5E-86F8-D27EF3A5ADE7}">
      <dgm:prSet/>
      <dgm:spPr/>
      <dgm:t>
        <a:bodyPr/>
        <a:lstStyle/>
        <a:p>
          <a:r>
            <a:rPr lang="en-US" baseline="0" dirty="0"/>
            <a:t>Consider fiduciary insurance for the Board</a:t>
          </a:r>
          <a:endParaRPr lang="en-US" dirty="0"/>
        </a:p>
      </dgm:t>
    </dgm:pt>
    <dgm:pt modelId="{7F6B8D48-8945-4FA6-933A-85E8E640A01F}" type="parTrans" cxnId="{D17A7773-D29F-413A-9BE5-9CA779DCAC5F}">
      <dgm:prSet/>
      <dgm:spPr/>
      <dgm:t>
        <a:bodyPr/>
        <a:lstStyle/>
        <a:p>
          <a:endParaRPr lang="en-US"/>
        </a:p>
      </dgm:t>
    </dgm:pt>
    <dgm:pt modelId="{F8E32267-6AD5-42DC-BB97-51F8F2C8117C}" type="sibTrans" cxnId="{D17A7773-D29F-413A-9BE5-9CA779DCAC5F}">
      <dgm:prSet/>
      <dgm:spPr/>
      <dgm:t>
        <a:bodyPr/>
        <a:lstStyle/>
        <a:p>
          <a:endParaRPr lang="en-US"/>
        </a:p>
      </dgm:t>
    </dgm:pt>
    <dgm:pt modelId="{29287DEB-14AF-44D7-BB66-A7DC705728BD}">
      <dgm:prSet/>
      <dgm:spPr/>
      <dgm:t>
        <a:bodyPr/>
        <a:lstStyle/>
        <a:p>
          <a:r>
            <a:rPr lang="en-US" baseline="0" dirty="0"/>
            <a:t>Avoid conflicts of interest</a:t>
          </a:r>
          <a:endParaRPr lang="en-US" dirty="0"/>
        </a:p>
      </dgm:t>
    </dgm:pt>
    <dgm:pt modelId="{F04A4EBC-2262-449C-9529-EAA7E0BBE696}" type="parTrans" cxnId="{1C364B5A-9F3A-42E8-BD8E-D0A4D14EC24F}">
      <dgm:prSet/>
      <dgm:spPr/>
      <dgm:t>
        <a:bodyPr/>
        <a:lstStyle/>
        <a:p>
          <a:endParaRPr lang="en-US"/>
        </a:p>
      </dgm:t>
    </dgm:pt>
    <dgm:pt modelId="{A58F1113-B828-49B4-9E31-EAEDCAC5B363}" type="sibTrans" cxnId="{1C364B5A-9F3A-42E8-BD8E-D0A4D14EC24F}">
      <dgm:prSet/>
      <dgm:spPr/>
      <dgm:t>
        <a:bodyPr/>
        <a:lstStyle/>
        <a:p>
          <a:endParaRPr lang="en-US"/>
        </a:p>
      </dgm:t>
    </dgm:pt>
    <dgm:pt modelId="{0F2AE9A3-E3DA-4A55-8E9B-B94818169E62}" type="pres">
      <dgm:prSet presAssocID="{83E9482A-EDD5-4C9B-87EB-785993D25E9F}" presName="linear" presStyleCnt="0">
        <dgm:presLayoutVars>
          <dgm:dir/>
          <dgm:animLvl val="lvl"/>
          <dgm:resizeHandles val="exact"/>
        </dgm:presLayoutVars>
      </dgm:prSet>
      <dgm:spPr/>
    </dgm:pt>
    <dgm:pt modelId="{F8DF255A-6D27-423C-B665-AFB88D661295}" type="pres">
      <dgm:prSet presAssocID="{460FB3FF-D98F-4F4E-862E-6607882725B8}" presName="parentLin" presStyleCnt="0"/>
      <dgm:spPr/>
    </dgm:pt>
    <dgm:pt modelId="{B284C145-6928-4246-8394-78542222F19D}" type="pres">
      <dgm:prSet presAssocID="{460FB3FF-D98F-4F4E-862E-6607882725B8}" presName="parentLeftMargin" presStyleLbl="node1" presStyleIdx="0" presStyleCnt="4"/>
      <dgm:spPr/>
    </dgm:pt>
    <dgm:pt modelId="{65D81259-7643-44DF-87AD-700C00378DA9}" type="pres">
      <dgm:prSet presAssocID="{460FB3FF-D98F-4F4E-862E-6607882725B8}" presName="parentText" presStyleLbl="node1" presStyleIdx="0" presStyleCnt="4">
        <dgm:presLayoutVars>
          <dgm:chMax val="0"/>
          <dgm:bulletEnabled val="1"/>
        </dgm:presLayoutVars>
      </dgm:prSet>
      <dgm:spPr/>
    </dgm:pt>
    <dgm:pt modelId="{B3AE332D-034A-4A18-AFC4-D772D0FF9DA7}" type="pres">
      <dgm:prSet presAssocID="{460FB3FF-D98F-4F4E-862E-6607882725B8}" presName="negativeSpace" presStyleCnt="0"/>
      <dgm:spPr/>
    </dgm:pt>
    <dgm:pt modelId="{B957A47C-784D-4A00-9669-AFAD79646BFA}" type="pres">
      <dgm:prSet presAssocID="{460FB3FF-D98F-4F4E-862E-6607882725B8}" presName="childText" presStyleLbl="conFgAcc1" presStyleIdx="0" presStyleCnt="4">
        <dgm:presLayoutVars>
          <dgm:bulletEnabled val="1"/>
        </dgm:presLayoutVars>
      </dgm:prSet>
      <dgm:spPr/>
    </dgm:pt>
    <dgm:pt modelId="{93D2410C-8704-4F12-9F4A-6C329B26D2E8}" type="pres">
      <dgm:prSet presAssocID="{174DC4E7-C3A6-4986-829D-4F1039B3D6EB}" presName="spaceBetweenRectangles" presStyleCnt="0"/>
      <dgm:spPr/>
    </dgm:pt>
    <dgm:pt modelId="{013036B7-EC24-473B-9EA7-E284A4768147}" type="pres">
      <dgm:prSet presAssocID="{BF691D0E-6818-41CE-8438-9482FAB3F7AF}" presName="parentLin" presStyleCnt="0"/>
      <dgm:spPr/>
    </dgm:pt>
    <dgm:pt modelId="{982F8BD0-37AA-438D-AEC3-AFADB356E4C3}" type="pres">
      <dgm:prSet presAssocID="{BF691D0E-6818-41CE-8438-9482FAB3F7AF}" presName="parentLeftMargin" presStyleLbl="node1" presStyleIdx="0" presStyleCnt="4"/>
      <dgm:spPr/>
    </dgm:pt>
    <dgm:pt modelId="{D3CD87AD-4E6B-4C6A-8E0A-DF413DFA6C94}" type="pres">
      <dgm:prSet presAssocID="{BF691D0E-6818-41CE-8438-9482FAB3F7AF}" presName="parentText" presStyleLbl="node1" presStyleIdx="1" presStyleCnt="4">
        <dgm:presLayoutVars>
          <dgm:chMax val="0"/>
          <dgm:bulletEnabled val="1"/>
        </dgm:presLayoutVars>
      </dgm:prSet>
      <dgm:spPr/>
    </dgm:pt>
    <dgm:pt modelId="{100185EB-EF5B-4EBE-9B3C-3DB3BBBBB695}" type="pres">
      <dgm:prSet presAssocID="{BF691D0E-6818-41CE-8438-9482FAB3F7AF}" presName="negativeSpace" presStyleCnt="0"/>
      <dgm:spPr/>
    </dgm:pt>
    <dgm:pt modelId="{A5D038CA-73A0-4F8F-A5A9-E93E81670B93}" type="pres">
      <dgm:prSet presAssocID="{BF691D0E-6818-41CE-8438-9482FAB3F7AF}" presName="childText" presStyleLbl="conFgAcc1" presStyleIdx="1" presStyleCnt="4">
        <dgm:presLayoutVars>
          <dgm:bulletEnabled val="1"/>
        </dgm:presLayoutVars>
      </dgm:prSet>
      <dgm:spPr/>
    </dgm:pt>
    <dgm:pt modelId="{17A1646F-F322-49F9-912F-67BB9FB946FC}" type="pres">
      <dgm:prSet presAssocID="{B4E29709-C9B8-4C31-8711-178CBB1FAF7C}" presName="spaceBetweenRectangles" presStyleCnt="0"/>
      <dgm:spPr/>
    </dgm:pt>
    <dgm:pt modelId="{E59151BC-CA03-4B0E-AF85-DEAFC6B834B8}" type="pres">
      <dgm:prSet presAssocID="{817D9015-F417-4F5E-86F8-D27EF3A5ADE7}" presName="parentLin" presStyleCnt="0"/>
      <dgm:spPr/>
    </dgm:pt>
    <dgm:pt modelId="{B28170DA-26F6-4A58-BAE2-E587F525FA09}" type="pres">
      <dgm:prSet presAssocID="{817D9015-F417-4F5E-86F8-D27EF3A5ADE7}" presName="parentLeftMargin" presStyleLbl="node1" presStyleIdx="1" presStyleCnt="4"/>
      <dgm:spPr/>
    </dgm:pt>
    <dgm:pt modelId="{B3715090-487F-4562-A85D-9D01FCF6C7CD}" type="pres">
      <dgm:prSet presAssocID="{817D9015-F417-4F5E-86F8-D27EF3A5ADE7}" presName="parentText" presStyleLbl="node1" presStyleIdx="2" presStyleCnt="4">
        <dgm:presLayoutVars>
          <dgm:chMax val="0"/>
          <dgm:bulletEnabled val="1"/>
        </dgm:presLayoutVars>
      </dgm:prSet>
      <dgm:spPr/>
    </dgm:pt>
    <dgm:pt modelId="{E32303E4-2110-48B1-B507-68B64EC25D7C}" type="pres">
      <dgm:prSet presAssocID="{817D9015-F417-4F5E-86F8-D27EF3A5ADE7}" presName="negativeSpace" presStyleCnt="0"/>
      <dgm:spPr/>
    </dgm:pt>
    <dgm:pt modelId="{6B3B6AAA-04AD-4AAF-8CDA-CAAE7ED44F19}" type="pres">
      <dgm:prSet presAssocID="{817D9015-F417-4F5E-86F8-D27EF3A5ADE7}" presName="childText" presStyleLbl="conFgAcc1" presStyleIdx="2" presStyleCnt="4">
        <dgm:presLayoutVars>
          <dgm:bulletEnabled val="1"/>
        </dgm:presLayoutVars>
      </dgm:prSet>
      <dgm:spPr/>
    </dgm:pt>
    <dgm:pt modelId="{400F4BD0-2C68-4B8F-8212-5E8F0DE28742}" type="pres">
      <dgm:prSet presAssocID="{F8E32267-6AD5-42DC-BB97-51F8F2C8117C}" presName="spaceBetweenRectangles" presStyleCnt="0"/>
      <dgm:spPr/>
    </dgm:pt>
    <dgm:pt modelId="{41DC103F-82EF-409C-ADAB-0418B9241ECC}" type="pres">
      <dgm:prSet presAssocID="{29287DEB-14AF-44D7-BB66-A7DC705728BD}" presName="parentLin" presStyleCnt="0"/>
      <dgm:spPr/>
    </dgm:pt>
    <dgm:pt modelId="{27C2E5AD-3C6C-497A-89DB-3E0294A25191}" type="pres">
      <dgm:prSet presAssocID="{29287DEB-14AF-44D7-BB66-A7DC705728BD}" presName="parentLeftMargin" presStyleLbl="node1" presStyleIdx="2" presStyleCnt="4"/>
      <dgm:spPr/>
    </dgm:pt>
    <dgm:pt modelId="{BC9EE7A4-C735-44E2-9F36-AEE407C0C9EE}" type="pres">
      <dgm:prSet presAssocID="{29287DEB-14AF-44D7-BB66-A7DC705728BD}" presName="parentText" presStyleLbl="node1" presStyleIdx="3" presStyleCnt="4">
        <dgm:presLayoutVars>
          <dgm:chMax val="0"/>
          <dgm:bulletEnabled val="1"/>
        </dgm:presLayoutVars>
      </dgm:prSet>
      <dgm:spPr/>
    </dgm:pt>
    <dgm:pt modelId="{FFB76A37-7E1D-4244-8F47-5968B5865B2B}" type="pres">
      <dgm:prSet presAssocID="{29287DEB-14AF-44D7-BB66-A7DC705728BD}" presName="negativeSpace" presStyleCnt="0"/>
      <dgm:spPr/>
    </dgm:pt>
    <dgm:pt modelId="{08CD70DC-0F9C-41C1-9188-AD151DB8A1B1}" type="pres">
      <dgm:prSet presAssocID="{29287DEB-14AF-44D7-BB66-A7DC705728BD}" presName="childText" presStyleLbl="conFgAcc1" presStyleIdx="3" presStyleCnt="4">
        <dgm:presLayoutVars>
          <dgm:bulletEnabled val="1"/>
        </dgm:presLayoutVars>
      </dgm:prSet>
      <dgm:spPr/>
    </dgm:pt>
  </dgm:ptLst>
  <dgm:cxnLst>
    <dgm:cxn modelId="{1E986401-7ACF-47FD-A3B4-604A8AFA931A}" type="presOf" srcId="{817D9015-F417-4F5E-86F8-D27EF3A5ADE7}" destId="{B3715090-487F-4562-A85D-9D01FCF6C7CD}" srcOrd="1" destOrd="0" presId="urn:microsoft.com/office/officeart/2005/8/layout/list1"/>
    <dgm:cxn modelId="{32253010-B091-42BE-9913-3DD0B116380D}" type="presOf" srcId="{29287DEB-14AF-44D7-BB66-A7DC705728BD}" destId="{BC9EE7A4-C735-44E2-9F36-AEE407C0C9EE}" srcOrd="1" destOrd="0" presId="urn:microsoft.com/office/officeart/2005/8/layout/list1"/>
    <dgm:cxn modelId="{CC52D517-1443-40AE-8760-70BABAC8C294}" type="presOf" srcId="{BF691D0E-6818-41CE-8438-9482FAB3F7AF}" destId="{982F8BD0-37AA-438D-AEC3-AFADB356E4C3}" srcOrd="0" destOrd="0" presId="urn:microsoft.com/office/officeart/2005/8/layout/list1"/>
    <dgm:cxn modelId="{07657F3E-070E-498A-908E-FB318B5C0D59}" type="presOf" srcId="{29287DEB-14AF-44D7-BB66-A7DC705728BD}" destId="{27C2E5AD-3C6C-497A-89DB-3E0294A25191}" srcOrd="0" destOrd="0" presId="urn:microsoft.com/office/officeart/2005/8/layout/list1"/>
    <dgm:cxn modelId="{D17A7773-D29F-413A-9BE5-9CA779DCAC5F}" srcId="{83E9482A-EDD5-4C9B-87EB-785993D25E9F}" destId="{817D9015-F417-4F5E-86F8-D27EF3A5ADE7}" srcOrd="2" destOrd="0" parTransId="{7F6B8D48-8945-4FA6-933A-85E8E640A01F}" sibTransId="{F8E32267-6AD5-42DC-BB97-51F8F2C8117C}"/>
    <dgm:cxn modelId="{39238375-12F9-4377-956E-DE8EF6EFDE2D}" type="presOf" srcId="{460FB3FF-D98F-4F4E-862E-6607882725B8}" destId="{65D81259-7643-44DF-87AD-700C00378DA9}" srcOrd="1" destOrd="0" presId="urn:microsoft.com/office/officeart/2005/8/layout/list1"/>
    <dgm:cxn modelId="{1C364B5A-9F3A-42E8-BD8E-D0A4D14EC24F}" srcId="{83E9482A-EDD5-4C9B-87EB-785993D25E9F}" destId="{29287DEB-14AF-44D7-BB66-A7DC705728BD}" srcOrd="3" destOrd="0" parTransId="{F04A4EBC-2262-449C-9529-EAA7E0BBE696}" sibTransId="{A58F1113-B828-49B4-9E31-EAEDCAC5B363}"/>
    <dgm:cxn modelId="{8E3C858E-CC70-4FD9-9F13-24990D238858}" type="presOf" srcId="{460FB3FF-D98F-4F4E-862E-6607882725B8}" destId="{B284C145-6928-4246-8394-78542222F19D}" srcOrd="0" destOrd="0" presId="urn:microsoft.com/office/officeart/2005/8/layout/list1"/>
    <dgm:cxn modelId="{46FA0FA8-42A9-4BE9-A518-39D4464F88EB}" type="presOf" srcId="{BF691D0E-6818-41CE-8438-9482FAB3F7AF}" destId="{D3CD87AD-4E6B-4C6A-8E0A-DF413DFA6C94}" srcOrd="1" destOrd="0" presId="urn:microsoft.com/office/officeart/2005/8/layout/list1"/>
    <dgm:cxn modelId="{B6EF88A9-A4FE-42AC-998F-6F01D61FB575}" srcId="{83E9482A-EDD5-4C9B-87EB-785993D25E9F}" destId="{460FB3FF-D98F-4F4E-862E-6607882725B8}" srcOrd="0" destOrd="0" parTransId="{D570BA21-BF14-4A25-B57C-EC02CED8E52D}" sibTransId="{174DC4E7-C3A6-4986-829D-4F1039B3D6EB}"/>
    <dgm:cxn modelId="{6CA15BB2-178A-4587-960E-20FBB86165C3}" srcId="{83E9482A-EDD5-4C9B-87EB-785993D25E9F}" destId="{BF691D0E-6818-41CE-8438-9482FAB3F7AF}" srcOrd="1" destOrd="0" parTransId="{C5D88F63-D43B-4547-97F9-BDB744D433D3}" sibTransId="{B4E29709-C9B8-4C31-8711-178CBB1FAF7C}"/>
    <dgm:cxn modelId="{E282C3CE-920E-44B1-B369-27AD8556C19B}" type="presOf" srcId="{83E9482A-EDD5-4C9B-87EB-785993D25E9F}" destId="{0F2AE9A3-E3DA-4A55-8E9B-B94818169E62}" srcOrd="0" destOrd="0" presId="urn:microsoft.com/office/officeart/2005/8/layout/list1"/>
    <dgm:cxn modelId="{C5C6F1E7-1499-413F-9919-32635895C776}" type="presOf" srcId="{817D9015-F417-4F5E-86F8-D27EF3A5ADE7}" destId="{B28170DA-26F6-4A58-BAE2-E587F525FA09}" srcOrd="0" destOrd="0" presId="urn:microsoft.com/office/officeart/2005/8/layout/list1"/>
    <dgm:cxn modelId="{9A06ABF0-2061-4735-A347-1411C232CA0F}" srcId="{460FB3FF-D98F-4F4E-862E-6607882725B8}" destId="{B3EB4D23-F919-4778-93E3-26A4F42AB905}" srcOrd="0" destOrd="0" parTransId="{2425E608-1238-4B7F-96A8-D11AABC4938B}" sibTransId="{22886069-3BA9-4E59-ABA3-1DD0411032C4}"/>
    <dgm:cxn modelId="{E5BAC6F4-0B98-4F1E-965E-43D94FB5D1C7}" type="presOf" srcId="{B3EB4D23-F919-4778-93E3-26A4F42AB905}" destId="{B957A47C-784D-4A00-9669-AFAD79646BFA}" srcOrd="0" destOrd="0" presId="urn:microsoft.com/office/officeart/2005/8/layout/list1"/>
    <dgm:cxn modelId="{09CDE57F-82B5-4BC7-8B93-22A3E4DF6E7C}" type="presParOf" srcId="{0F2AE9A3-E3DA-4A55-8E9B-B94818169E62}" destId="{F8DF255A-6D27-423C-B665-AFB88D661295}" srcOrd="0" destOrd="0" presId="urn:microsoft.com/office/officeart/2005/8/layout/list1"/>
    <dgm:cxn modelId="{0CACCDB4-588B-462D-9E91-04EA165B6AC9}" type="presParOf" srcId="{F8DF255A-6D27-423C-B665-AFB88D661295}" destId="{B284C145-6928-4246-8394-78542222F19D}" srcOrd="0" destOrd="0" presId="urn:microsoft.com/office/officeart/2005/8/layout/list1"/>
    <dgm:cxn modelId="{BF1FE53D-114B-4ADF-A49A-CB2689B263B7}" type="presParOf" srcId="{F8DF255A-6D27-423C-B665-AFB88D661295}" destId="{65D81259-7643-44DF-87AD-700C00378DA9}" srcOrd="1" destOrd="0" presId="urn:microsoft.com/office/officeart/2005/8/layout/list1"/>
    <dgm:cxn modelId="{95635ACB-A3CF-455B-B26A-743773477A67}" type="presParOf" srcId="{0F2AE9A3-E3DA-4A55-8E9B-B94818169E62}" destId="{B3AE332D-034A-4A18-AFC4-D772D0FF9DA7}" srcOrd="1" destOrd="0" presId="urn:microsoft.com/office/officeart/2005/8/layout/list1"/>
    <dgm:cxn modelId="{03469259-0A14-41A0-9DF0-1D3B4261E098}" type="presParOf" srcId="{0F2AE9A3-E3DA-4A55-8E9B-B94818169E62}" destId="{B957A47C-784D-4A00-9669-AFAD79646BFA}" srcOrd="2" destOrd="0" presId="urn:microsoft.com/office/officeart/2005/8/layout/list1"/>
    <dgm:cxn modelId="{B43E1DE2-C8FF-4149-8EEF-A073E2E452F1}" type="presParOf" srcId="{0F2AE9A3-E3DA-4A55-8E9B-B94818169E62}" destId="{93D2410C-8704-4F12-9F4A-6C329B26D2E8}" srcOrd="3" destOrd="0" presId="urn:microsoft.com/office/officeart/2005/8/layout/list1"/>
    <dgm:cxn modelId="{FCFBC34E-7E4B-4A48-A2F0-3240BDD88A32}" type="presParOf" srcId="{0F2AE9A3-E3DA-4A55-8E9B-B94818169E62}" destId="{013036B7-EC24-473B-9EA7-E284A4768147}" srcOrd="4" destOrd="0" presId="urn:microsoft.com/office/officeart/2005/8/layout/list1"/>
    <dgm:cxn modelId="{E79878ED-5215-401B-A2AC-B7A02479B6C0}" type="presParOf" srcId="{013036B7-EC24-473B-9EA7-E284A4768147}" destId="{982F8BD0-37AA-438D-AEC3-AFADB356E4C3}" srcOrd="0" destOrd="0" presId="urn:microsoft.com/office/officeart/2005/8/layout/list1"/>
    <dgm:cxn modelId="{53FCC3F3-F93B-4C35-BC46-BEB14DE662F7}" type="presParOf" srcId="{013036B7-EC24-473B-9EA7-E284A4768147}" destId="{D3CD87AD-4E6B-4C6A-8E0A-DF413DFA6C94}" srcOrd="1" destOrd="0" presId="urn:microsoft.com/office/officeart/2005/8/layout/list1"/>
    <dgm:cxn modelId="{BD0973E8-97FA-49BC-97A9-0EA497B10F50}" type="presParOf" srcId="{0F2AE9A3-E3DA-4A55-8E9B-B94818169E62}" destId="{100185EB-EF5B-4EBE-9B3C-3DB3BBBBB695}" srcOrd="5" destOrd="0" presId="urn:microsoft.com/office/officeart/2005/8/layout/list1"/>
    <dgm:cxn modelId="{0BEAC33C-F23E-4822-AB0B-610AE5C1B891}" type="presParOf" srcId="{0F2AE9A3-E3DA-4A55-8E9B-B94818169E62}" destId="{A5D038CA-73A0-4F8F-A5A9-E93E81670B93}" srcOrd="6" destOrd="0" presId="urn:microsoft.com/office/officeart/2005/8/layout/list1"/>
    <dgm:cxn modelId="{9F212A87-EEF8-4114-A53A-05BDDD029114}" type="presParOf" srcId="{0F2AE9A3-E3DA-4A55-8E9B-B94818169E62}" destId="{17A1646F-F322-49F9-912F-67BB9FB946FC}" srcOrd="7" destOrd="0" presId="urn:microsoft.com/office/officeart/2005/8/layout/list1"/>
    <dgm:cxn modelId="{FE497532-9931-494C-B67A-620731E6E5C7}" type="presParOf" srcId="{0F2AE9A3-E3DA-4A55-8E9B-B94818169E62}" destId="{E59151BC-CA03-4B0E-AF85-DEAFC6B834B8}" srcOrd="8" destOrd="0" presId="urn:microsoft.com/office/officeart/2005/8/layout/list1"/>
    <dgm:cxn modelId="{6E01A9A7-4EE9-4076-ADC1-81AEC0DA39F1}" type="presParOf" srcId="{E59151BC-CA03-4B0E-AF85-DEAFC6B834B8}" destId="{B28170DA-26F6-4A58-BAE2-E587F525FA09}" srcOrd="0" destOrd="0" presId="urn:microsoft.com/office/officeart/2005/8/layout/list1"/>
    <dgm:cxn modelId="{440DC101-F30E-4331-A6A7-395D18C67221}" type="presParOf" srcId="{E59151BC-CA03-4B0E-AF85-DEAFC6B834B8}" destId="{B3715090-487F-4562-A85D-9D01FCF6C7CD}" srcOrd="1" destOrd="0" presId="urn:microsoft.com/office/officeart/2005/8/layout/list1"/>
    <dgm:cxn modelId="{0AA79B3B-664C-47AE-A6D9-02AC2580EC1F}" type="presParOf" srcId="{0F2AE9A3-E3DA-4A55-8E9B-B94818169E62}" destId="{E32303E4-2110-48B1-B507-68B64EC25D7C}" srcOrd="9" destOrd="0" presId="urn:microsoft.com/office/officeart/2005/8/layout/list1"/>
    <dgm:cxn modelId="{A2CC68F8-B46E-4FF7-B71A-5010DBB84985}" type="presParOf" srcId="{0F2AE9A3-E3DA-4A55-8E9B-B94818169E62}" destId="{6B3B6AAA-04AD-4AAF-8CDA-CAAE7ED44F19}" srcOrd="10" destOrd="0" presId="urn:microsoft.com/office/officeart/2005/8/layout/list1"/>
    <dgm:cxn modelId="{381939A6-461F-412F-9DB1-681FF655F784}" type="presParOf" srcId="{0F2AE9A3-E3DA-4A55-8E9B-B94818169E62}" destId="{400F4BD0-2C68-4B8F-8212-5E8F0DE28742}" srcOrd="11" destOrd="0" presId="urn:microsoft.com/office/officeart/2005/8/layout/list1"/>
    <dgm:cxn modelId="{578BA305-EFC2-465C-8E31-B28D80A541B0}" type="presParOf" srcId="{0F2AE9A3-E3DA-4A55-8E9B-B94818169E62}" destId="{41DC103F-82EF-409C-ADAB-0418B9241ECC}" srcOrd="12" destOrd="0" presId="urn:microsoft.com/office/officeart/2005/8/layout/list1"/>
    <dgm:cxn modelId="{17A0520D-35D7-4EBB-9DCB-F9B13A6ABFBF}" type="presParOf" srcId="{41DC103F-82EF-409C-ADAB-0418B9241ECC}" destId="{27C2E5AD-3C6C-497A-89DB-3E0294A25191}" srcOrd="0" destOrd="0" presId="urn:microsoft.com/office/officeart/2005/8/layout/list1"/>
    <dgm:cxn modelId="{CF603836-58F4-48C2-9D34-5159D03CAE69}" type="presParOf" srcId="{41DC103F-82EF-409C-ADAB-0418B9241ECC}" destId="{BC9EE7A4-C735-44E2-9F36-AEE407C0C9EE}" srcOrd="1" destOrd="0" presId="urn:microsoft.com/office/officeart/2005/8/layout/list1"/>
    <dgm:cxn modelId="{DF87C74E-F15B-45FE-9AB5-5B2F9F16C243}" type="presParOf" srcId="{0F2AE9A3-E3DA-4A55-8E9B-B94818169E62}" destId="{FFB76A37-7E1D-4244-8F47-5968B5865B2B}" srcOrd="13" destOrd="0" presId="urn:microsoft.com/office/officeart/2005/8/layout/list1"/>
    <dgm:cxn modelId="{DB18B194-2DBD-49E9-9E01-8DA1AD88DF6D}" type="presParOf" srcId="{0F2AE9A3-E3DA-4A55-8E9B-B94818169E62}" destId="{08CD70DC-0F9C-41C1-9188-AD151DB8A1B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9F3EC78-906B-4030-9FE1-60334351ED5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9B43E36-F153-4B3F-8C42-EAF4569FC4D3}">
      <dgm:prSet/>
      <dgm:spPr/>
      <dgm:t>
        <a:bodyPr/>
        <a:lstStyle/>
        <a:p>
          <a:r>
            <a:rPr lang="en-US" baseline="0" dirty="0"/>
            <a:t>Due diligence in selecting and monitoring actuaries/other consultants and advisors</a:t>
          </a:r>
          <a:endParaRPr lang="en-US" dirty="0"/>
        </a:p>
      </dgm:t>
    </dgm:pt>
    <dgm:pt modelId="{22E6F72E-FD32-46DE-9344-B9A7FFD85638}" type="parTrans" cxnId="{0E32980F-5EA5-4E40-919A-D720FB50A766}">
      <dgm:prSet/>
      <dgm:spPr/>
      <dgm:t>
        <a:bodyPr/>
        <a:lstStyle/>
        <a:p>
          <a:endParaRPr lang="en-US"/>
        </a:p>
      </dgm:t>
    </dgm:pt>
    <dgm:pt modelId="{DC9E881C-64A6-4211-AEB1-2B0596C127E3}" type="sibTrans" cxnId="{0E32980F-5EA5-4E40-919A-D720FB50A766}">
      <dgm:prSet/>
      <dgm:spPr/>
      <dgm:t>
        <a:bodyPr/>
        <a:lstStyle/>
        <a:p>
          <a:endParaRPr lang="en-US"/>
        </a:p>
      </dgm:t>
    </dgm:pt>
    <dgm:pt modelId="{1B0882BC-D1A7-49F5-949A-1E2F142AAF30}">
      <dgm:prSet/>
      <dgm:spPr/>
      <dgm:t>
        <a:bodyPr/>
        <a:lstStyle/>
        <a:p>
          <a:r>
            <a:rPr lang="en-US" baseline="0" dirty="0"/>
            <a:t>Prudently select and monitor investments and actuarial assumptions</a:t>
          </a:r>
          <a:endParaRPr lang="en-US" dirty="0"/>
        </a:p>
      </dgm:t>
    </dgm:pt>
    <dgm:pt modelId="{872C0E5C-D18C-43B2-9BD6-6090EB2ED9E5}" type="parTrans" cxnId="{B4EE74DC-F6EF-40BC-BC9A-AD54811911F8}">
      <dgm:prSet/>
      <dgm:spPr/>
      <dgm:t>
        <a:bodyPr/>
        <a:lstStyle/>
        <a:p>
          <a:endParaRPr lang="en-US"/>
        </a:p>
      </dgm:t>
    </dgm:pt>
    <dgm:pt modelId="{309C9674-7D86-4A67-B7AD-D01931DF6D8D}" type="sibTrans" cxnId="{B4EE74DC-F6EF-40BC-BC9A-AD54811911F8}">
      <dgm:prSet/>
      <dgm:spPr/>
      <dgm:t>
        <a:bodyPr/>
        <a:lstStyle/>
        <a:p>
          <a:endParaRPr lang="en-US"/>
        </a:p>
      </dgm:t>
    </dgm:pt>
    <dgm:pt modelId="{AB2E9AFE-6036-4DC5-AFC9-E84A6201A91B}">
      <dgm:prSet/>
      <dgm:spPr/>
      <dgm:t>
        <a:bodyPr/>
        <a:lstStyle/>
        <a:p>
          <a:r>
            <a:rPr lang="en-US" baseline="0" dirty="0"/>
            <a:t>Understand plan expenses</a:t>
          </a:r>
          <a:endParaRPr lang="en-US" dirty="0"/>
        </a:p>
      </dgm:t>
    </dgm:pt>
    <dgm:pt modelId="{C847A65C-8282-4C74-8AA7-1565665671F1}" type="parTrans" cxnId="{797A6137-E0B2-4D08-9562-40AF0D475DBC}">
      <dgm:prSet/>
      <dgm:spPr/>
      <dgm:t>
        <a:bodyPr/>
        <a:lstStyle/>
        <a:p>
          <a:endParaRPr lang="en-US"/>
        </a:p>
      </dgm:t>
    </dgm:pt>
    <dgm:pt modelId="{13812CCF-A0D2-46FC-94FB-6C8C5FD60693}" type="sibTrans" cxnId="{797A6137-E0B2-4D08-9562-40AF0D475DBC}">
      <dgm:prSet/>
      <dgm:spPr/>
      <dgm:t>
        <a:bodyPr/>
        <a:lstStyle/>
        <a:p>
          <a:endParaRPr lang="en-US"/>
        </a:p>
      </dgm:t>
    </dgm:pt>
    <dgm:pt modelId="{8EC77B7C-45AE-42A7-8016-0A32892854DA}">
      <dgm:prSet/>
      <dgm:spPr/>
      <dgm:t>
        <a:bodyPr/>
        <a:lstStyle/>
        <a:p>
          <a:r>
            <a:rPr lang="en-US" baseline="0" dirty="0"/>
            <a:t>Get competitive bids from service providers – regular review of terms, update through use of RFPs</a:t>
          </a:r>
          <a:endParaRPr lang="en-US" dirty="0"/>
        </a:p>
      </dgm:t>
    </dgm:pt>
    <dgm:pt modelId="{C2A6EB24-5279-4D1F-9DF2-4B218FF4F830}" type="parTrans" cxnId="{66578B60-0FDA-497F-B410-CA6175BB66DE}">
      <dgm:prSet/>
      <dgm:spPr/>
      <dgm:t>
        <a:bodyPr/>
        <a:lstStyle/>
        <a:p>
          <a:endParaRPr lang="en-US"/>
        </a:p>
      </dgm:t>
    </dgm:pt>
    <dgm:pt modelId="{0A48EFDA-04CD-453A-913E-BCE1D32CCEED}" type="sibTrans" cxnId="{66578B60-0FDA-497F-B410-CA6175BB66DE}">
      <dgm:prSet/>
      <dgm:spPr/>
      <dgm:t>
        <a:bodyPr/>
        <a:lstStyle/>
        <a:p>
          <a:endParaRPr lang="en-US"/>
        </a:p>
      </dgm:t>
    </dgm:pt>
    <dgm:pt modelId="{78AB9DAE-8C5B-4ABB-A23F-0B1B6ACD3C45}">
      <dgm:prSet/>
      <dgm:spPr/>
      <dgm:t>
        <a:bodyPr/>
        <a:lstStyle/>
        <a:p>
          <a:r>
            <a:rPr lang="en-US" baseline="0"/>
            <a:t>Negotiate contracts with service providers</a:t>
          </a:r>
          <a:endParaRPr lang="en-US"/>
        </a:p>
      </dgm:t>
    </dgm:pt>
    <dgm:pt modelId="{D227991F-2C7E-4605-940F-40C9387B230B}" type="parTrans" cxnId="{8C68CB59-38C5-44FC-87F1-088B4BECADCE}">
      <dgm:prSet/>
      <dgm:spPr/>
      <dgm:t>
        <a:bodyPr/>
        <a:lstStyle/>
        <a:p>
          <a:endParaRPr lang="en-US"/>
        </a:p>
      </dgm:t>
    </dgm:pt>
    <dgm:pt modelId="{CE3C5FC6-13CF-4C39-A6E5-3CD1FAD7FB92}" type="sibTrans" cxnId="{8C68CB59-38C5-44FC-87F1-088B4BECADCE}">
      <dgm:prSet/>
      <dgm:spPr/>
      <dgm:t>
        <a:bodyPr/>
        <a:lstStyle/>
        <a:p>
          <a:endParaRPr lang="en-US"/>
        </a:p>
      </dgm:t>
    </dgm:pt>
    <dgm:pt modelId="{E57657C1-2DD1-4760-8C3B-1A1B6801FC8D}" type="pres">
      <dgm:prSet presAssocID="{59F3EC78-906B-4030-9FE1-60334351ED58}" presName="diagram" presStyleCnt="0">
        <dgm:presLayoutVars>
          <dgm:dir/>
          <dgm:resizeHandles val="exact"/>
        </dgm:presLayoutVars>
      </dgm:prSet>
      <dgm:spPr/>
    </dgm:pt>
    <dgm:pt modelId="{BFDC03D9-3359-417C-9A4E-3C68753B0C1B}" type="pres">
      <dgm:prSet presAssocID="{29B43E36-F153-4B3F-8C42-EAF4569FC4D3}" presName="node" presStyleLbl="node1" presStyleIdx="0" presStyleCnt="5">
        <dgm:presLayoutVars>
          <dgm:bulletEnabled val="1"/>
        </dgm:presLayoutVars>
      </dgm:prSet>
      <dgm:spPr/>
    </dgm:pt>
    <dgm:pt modelId="{42BF524A-11C1-44EE-835E-C33975555E04}" type="pres">
      <dgm:prSet presAssocID="{DC9E881C-64A6-4211-AEB1-2B0596C127E3}" presName="sibTrans" presStyleCnt="0"/>
      <dgm:spPr/>
    </dgm:pt>
    <dgm:pt modelId="{B607AE6D-29E4-4FFE-A1D6-8A81FBF632D4}" type="pres">
      <dgm:prSet presAssocID="{1B0882BC-D1A7-49F5-949A-1E2F142AAF30}" presName="node" presStyleLbl="node1" presStyleIdx="1" presStyleCnt="5">
        <dgm:presLayoutVars>
          <dgm:bulletEnabled val="1"/>
        </dgm:presLayoutVars>
      </dgm:prSet>
      <dgm:spPr/>
    </dgm:pt>
    <dgm:pt modelId="{3CACBF5B-9054-4F49-A75D-39CAAB555A1C}" type="pres">
      <dgm:prSet presAssocID="{309C9674-7D86-4A67-B7AD-D01931DF6D8D}" presName="sibTrans" presStyleCnt="0"/>
      <dgm:spPr/>
    </dgm:pt>
    <dgm:pt modelId="{F5A7B99D-7DF7-4CA6-84B7-C6824066AF69}" type="pres">
      <dgm:prSet presAssocID="{AB2E9AFE-6036-4DC5-AFC9-E84A6201A91B}" presName="node" presStyleLbl="node1" presStyleIdx="2" presStyleCnt="5">
        <dgm:presLayoutVars>
          <dgm:bulletEnabled val="1"/>
        </dgm:presLayoutVars>
      </dgm:prSet>
      <dgm:spPr/>
    </dgm:pt>
    <dgm:pt modelId="{387E5088-3C06-425B-B6DB-E41E1FEA81BD}" type="pres">
      <dgm:prSet presAssocID="{13812CCF-A0D2-46FC-94FB-6C8C5FD60693}" presName="sibTrans" presStyleCnt="0"/>
      <dgm:spPr/>
    </dgm:pt>
    <dgm:pt modelId="{4D512B9D-FF35-403B-A389-EC56EB29682E}" type="pres">
      <dgm:prSet presAssocID="{8EC77B7C-45AE-42A7-8016-0A32892854DA}" presName="node" presStyleLbl="node1" presStyleIdx="3" presStyleCnt="5">
        <dgm:presLayoutVars>
          <dgm:bulletEnabled val="1"/>
        </dgm:presLayoutVars>
      </dgm:prSet>
      <dgm:spPr/>
    </dgm:pt>
    <dgm:pt modelId="{62808F87-9F98-4FE3-A0CB-3B96390BDF1D}" type="pres">
      <dgm:prSet presAssocID="{0A48EFDA-04CD-453A-913E-BCE1D32CCEED}" presName="sibTrans" presStyleCnt="0"/>
      <dgm:spPr/>
    </dgm:pt>
    <dgm:pt modelId="{0235E4A3-C23D-439E-BA1D-B7ECBB3B6379}" type="pres">
      <dgm:prSet presAssocID="{78AB9DAE-8C5B-4ABB-A23F-0B1B6ACD3C45}" presName="node" presStyleLbl="node1" presStyleIdx="4" presStyleCnt="5">
        <dgm:presLayoutVars>
          <dgm:bulletEnabled val="1"/>
        </dgm:presLayoutVars>
      </dgm:prSet>
      <dgm:spPr/>
    </dgm:pt>
  </dgm:ptLst>
  <dgm:cxnLst>
    <dgm:cxn modelId="{0E32980F-5EA5-4E40-919A-D720FB50A766}" srcId="{59F3EC78-906B-4030-9FE1-60334351ED58}" destId="{29B43E36-F153-4B3F-8C42-EAF4569FC4D3}" srcOrd="0" destOrd="0" parTransId="{22E6F72E-FD32-46DE-9344-B9A7FFD85638}" sibTransId="{DC9E881C-64A6-4211-AEB1-2B0596C127E3}"/>
    <dgm:cxn modelId="{BF2F6522-120D-4AF9-A66E-501DD7E8F981}" type="presOf" srcId="{78AB9DAE-8C5B-4ABB-A23F-0B1B6ACD3C45}" destId="{0235E4A3-C23D-439E-BA1D-B7ECBB3B6379}" srcOrd="0" destOrd="0" presId="urn:microsoft.com/office/officeart/2005/8/layout/default"/>
    <dgm:cxn modelId="{797A6137-E0B2-4D08-9562-40AF0D475DBC}" srcId="{59F3EC78-906B-4030-9FE1-60334351ED58}" destId="{AB2E9AFE-6036-4DC5-AFC9-E84A6201A91B}" srcOrd="2" destOrd="0" parTransId="{C847A65C-8282-4C74-8AA7-1565665671F1}" sibTransId="{13812CCF-A0D2-46FC-94FB-6C8C5FD60693}"/>
    <dgm:cxn modelId="{66578B60-0FDA-497F-B410-CA6175BB66DE}" srcId="{59F3EC78-906B-4030-9FE1-60334351ED58}" destId="{8EC77B7C-45AE-42A7-8016-0A32892854DA}" srcOrd="3" destOrd="0" parTransId="{C2A6EB24-5279-4D1F-9DF2-4B218FF4F830}" sibTransId="{0A48EFDA-04CD-453A-913E-BCE1D32CCEED}"/>
    <dgm:cxn modelId="{5FEB044E-B5B4-4FBD-AB12-2FBF54AC14F2}" type="presOf" srcId="{29B43E36-F153-4B3F-8C42-EAF4569FC4D3}" destId="{BFDC03D9-3359-417C-9A4E-3C68753B0C1B}" srcOrd="0" destOrd="0" presId="urn:microsoft.com/office/officeart/2005/8/layout/default"/>
    <dgm:cxn modelId="{8C68CB59-38C5-44FC-87F1-088B4BECADCE}" srcId="{59F3EC78-906B-4030-9FE1-60334351ED58}" destId="{78AB9DAE-8C5B-4ABB-A23F-0B1B6ACD3C45}" srcOrd="4" destOrd="0" parTransId="{D227991F-2C7E-4605-940F-40C9387B230B}" sibTransId="{CE3C5FC6-13CF-4C39-A6E5-3CD1FAD7FB92}"/>
    <dgm:cxn modelId="{8C39D987-E5D2-42B1-868F-34342CEAD9F7}" type="presOf" srcId="{AB2E9AFE-6036-4DC5-AFC9-E84A6201A91B}" destId="{F5A7B99D-7DF7-4CA6-84B7-C6824066AF69}" srcOrd="0" destOrd="0" presId="urn:microsoft.com/office/officeart/2005/8/layout/default"/>
    <dgm:cxn modelId="{8B8197A8-3FEC-4118-88D8-F6CC88C81963}" type="presOf" srcId="{8EC77B7C-45AE-42A7-8016-0A32892854DA}" destId="{4D512B9D-FF35-403B-A389-EC56EB29682E}" srcOrd="0" destOrd="0" presId="urn:microsoft.com/office/officeart/2005/8/layout/default"/>
    <dgm:cxn modelId="{3E8A8BC2-0A55-445D-9B28-28DD6895CF67}" type="presOf" srcId="{59F3EC78-906B-4030-9FE1-60334351ED58}" destId="{E57657C1-2DD1-4760-8C3B-1A1B6801FC8D}" srcOrd="0" destOrd="0" presId="urn:microsoft.com/office/officeart/2005/8/layout/default"/>
    <dgm:cxn modelId="{B4EE74DC-F6EF-40BC-BC9A-AD54811911F8}" srcId="{59F3EC78-906B-4030-9FE1-60334351ED58}" destId="{1B0882BC-D1A7-49F5-949A-1E2F142AAF30}" srcOrd="1" destOrd="0" parTransId="{872C0E5C-D18C-43B2-9BD6-6090EB2ED9E5}" sibTransId="{309C9674-7D86-4A67-B7AD-D01931DF6D8D}"/>
    <dgm:cxn modelId="{6222EEEA-81AD-440B-8B0F-A2CD05C25E2D}" type="presOf" srcId="{1B0882BC-D1A7-49F5-949A-1E2F142AAF30}" destId="{B607AE6D-29E4-4FFE-A1D6-8A81FBF632D4}" srcOrd="0" destOrd="0" presId="urn:microsoft.com/office/officeart/2005/8/layout/default"/>
    <dgm:cxn modelId="{4EA41DCC-FCF5-498E-A253-E47CAF6B4ED7}" type="presParOf" srcId="{E57657C1-2DD1-4760-8C3B-1A1B6801FC8D}" destId="{BFDC03D9-3359-417C-9A4E-3C68753B0C1B}" srcOrd="0" destOrd="0" presId="urn:microsoft.com/office/officeart/2005/8/layout/default"/>
    <dgm:cxn modelId="{34DE0015-B78A-48AF-AD73-EA53A0CB45D9}" type="presParOf" srcId="{E57657C1-2DD1-4760-8C3B-1A1B6801FC8D}" destId="{42BF524A-11C1-44EE-835E-C33975555E04}" srcOrd="1" destOrd="0" presId="urn:microsoft.com/office/officeart/2005/8/layout/default"/>
    <dgm:cxn modelId="{82D3B882-7F4B-4D5F-804A-C4CA4CDB9A41}" type="presParOf" srcId="{E57657C1-2DD1-4760-8C3B-1A1B6801FC8D}" destId="{B607AE6D-29E4-4FFE-A1D6-8A81FBF632D4}" srcOrd="2" destOrd="0" presId="urn:microsoft.com/office/officeart/2005/8/layout/default"/>
    <dgm:cxn modelId="{2755B356-30B0-40AC-BE1C-D2EB379FAC74}" type="presParOf" srcId="{E57657C1-2DD1-4760-8C3B-1A1B6801FC8D}" destId="{3CACBF5B-9054-4F49-A75D-39CAAB555A1C}" srcOrd="3" destOrd="0" presId="urn:microsoft.com/office/officeart/2005/8/layout/default"/>
    <dgm:cxn modelId="{33267C8A-62A5-4E70-A30C-2C17D1D1C528}" type="presParOf" srcId="{E57657C1-2DD1-4760-8C3B-1A1B6801FC8D}" destId="{F5A7B99D-7DF7-4CA6-84B7-C6824066AF69}" srcOrd="4" destOrd="0" presId="urn:microsoft.com/office/officeart/2005/8/layout/default"/>
    <dgm:cxn modelId="{806BAA10-BF7C-4C1E-BEDF-DE9B5A14108A}" type="presParOf" srcId="{E57657C1-2DD1-4760-8C3B-1A1B6801FC8D}" destId="{387E5088-3C06-425B-B6DB-E41E1FEA81BD}" srcOrd="5" destOrd="0" presId="urn:microsoft.com/office/officeart/2005/8/layout/default"/>
    <dgm:cxn modelId="{FE717740-4D1A-4181-A839-C343C220963B}" type="presParOf" srcId="{E57657C1-2DD1-4760-8C3B-1A1B6801FC8D}" destId="{4D512B9D-FF35-403B-A389-EC56EB29682E}" srcOrd="6" destOrd="0" presId="urn:microsoft.com/office/officeart/2005/8/layout/default"/>
    <dgm:cxn modelId="{A242DAF9-AD4F-4FF6-BC9B-C8F30A0A7F88}" type="presParOf" srcId="{E57657C1-2DD1-4760-8C3B-1A1B6801FC8D}" destId="{62808F87-9F98-4FE3-A0CB-3B96390BDF1D}" srcOrd="7" destOrd="0" presId="urn:microsoft.com/office/officeart/2005/8/layout/default"/>
    <dgm:cxn modelId="{1E2CB2FB-83B8-4121-B193-E5FB93279737}" type="presParOf" srcId="{E57657C1-2DD1-4760-8C3B-1A1B6801FC8D}" destId="{0235E4A3-C23D-439E-BA1D-B7ECBB3B637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4A12F22-2829-4478-953E-58D98B88407E}"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A9BDCC8F-65AA-40EF-B91C-44C2EEAC558C}">
      <dgm:prSet/>
      <dgm:spPr/>
      <dgm:t>
        <a:bodyPr/>
        <a:lstStyle/>
        <a:p>
          <a:r>
            <a:rPr lang="en-US" baseline="0" dirty="0"/>
            <a:t>On April 12, 2021, the DOL issued three pieces of cybersecurity guidance for retirement plans clearly stating that cybersecurity is a fiduciary issue.</a:t>
          </a:r>
          <a:endParaRPr lang="en-US" dirty="0"/>
        </a:p>
      </dgm:t>
    </dgm:pt>
    <dgm:pt modelId="{311F3511-5082-4F40-BC3F-140A116773E7}" type="parTrans" cxnId="{05AE2796-7A6D-42BA-9419-9A0FC2BE0061}">
      <dgm:prSet/>
      <dgm:spPr/>
      <dgm:t>
        <a:bodyPr/>
        <a:lstStyle/>
        <a:p>
          <a:endParaRPr lang="en-US"/>
        </a:p>
      </dgm:t>
    </dgm:pt>
    <dgm:pt modelId="{F9BF1B54-C517-46DB-B86F-F3DD26F6DC58}" type="sibTrans" cxnId="{05AE2796-7A6D-42BA-9419-9A0FC2BE0061}">
      <dgm:prSet/>
      <dgm:spPr/>
      <dgm:t>
        <a:bodyPr/>
        <a:lstStyle/>
        <a:p>
          <a:endParaRPr lang="en-US"/>
        </a:p>
      </dgm:t>
    </dgm:pt>
    <dgm:pt modelId="{5CA002A5-A80A-4581-A077-EF55B7339EBE}">
      <dgm:prSet/>
      <dgm:spPr/>
      <dgm:t>
        <a:bodyPr/>
        <a:lstStyle/>
        <a:p>
          <a:r>
            <a:rPr lang="en-US" baseline="0"/>
            <a:t>Several recent lawsuits against recordkeepers as a result of theft of plan accounts.</a:t>
          </a:r>
          <a:endParaRPr lang="en-US"/>
        </a:p>
      </dgm:t>
    </dgm:pt>
    <dgm:pt modelId="{CF34CB40-E905-4067-B3A1-06C2821A40CA}" type="parTrans" cxnId="{3D2136A4-BD86-4810-A3B0-3B7C4F9D5D7F}">
      <dgm:prSet/>
      <dgm:spPr/>
      <dgm:t>
        <a:bodyPr/>
        <a:lstStyle/>
        <a:p>
          <a:endParaRPr lang="en-US"/>
        </a:p>
      </dgm:t>
    </dgm:pt>
    <dgm:pt modelId="{AEEA0B9E-7E93-4C33-810E-B10BC288B73D}" type="sibTrans" cxnId="{3D2136A4-BD86-4810-A3B0-3B7C4F9D5D7F}">
      <dgm:prSet/>
      <dgm:spPr/>
      <dgm:t>
        <a:bodyPr/>
        <a:lstStyle/>
        <a:p>
          <a:endParaRPr lang="en-US"/>
        </a:p>
      </dgm:t>
    </dgm:pt>
    <dgm:pt modelId="{54BFCDAE-91D7-4DFB-81B9-2BCC1800D3E0}">
      <dgm:prSet/>
      <dgm:spPr/>
      <dgm:t>
        <a:bodyPr/>
        <a:lstStyle/>
        <a:p>
          <a:r>
            <a:rPr lang="en-US" baseline="0"/>
            <a:t>Focus on call center vulnerabilities.</a:t>
          </a:r>
          <a:endParaRPr lang="en-US"/>
        </a:p>
      </dgm:t>
    </dgm:pt>
    <dgm:pt modelId="{2E607C98-4831-4246-A5CF-7ACD57D42FF2}" type="parTrans" cxnId="{2AD1F41E-9EAA-47FB-9299-BA138A5C5463}">
      <dgm:prSet/>
      <dgm:spPr/>
      <dgm:t>
        <a:bodyPr/>
        <a:lstStyle/>
        <a:p>
          <a:endParaRPr lang="en-US"/>
        </a:p>
      </dgm:t>
    </dgm:pt>
    <dgm:pt modelId="{96ED691C-963F-41FF-9917-ADC1B479863F}" type="sibTrans" cxnId="{2AD1F41E-9EAA-47FB-9299-BA138A5C5463}">
      <dgm:prSet/>
      <dgm:spPr/>
      <dgm:t>
        <a:bodyPr/>
        <a:lstStyle/>
        <a:p>
          <a:endParaRPr lang="en-US"/>
        </a:p>
      </dgm:t>
    </dgm:pt>
    <dgm:pt modelId="{22C28F47-C4B1-4BAB-A687-60F9604C923D}">
      <dgm:prSet/>
      <dgm:spPr/>
      <dgm:t>
        <a:bodyPr/>
        <a:lstStyle/>
        <a:p>
          <a:r>
            <a:rPr lang="en-US" baseline="0"/>
            <a:t>Request restoration of account.</a:t>
          </a:r>
          <a:endParaRPr lang="en-US"/>
        </a:p>
      </dgm:t>
    </dgm:pt>
    <dgm:pt modelId="{D69FBF69-05C5-495F-B4E0-B92C8666084C}" type="parTrans" cxnId="{3B4B537A-1830-4019-913F-96B7E0AE1F2C}">
      <dgm:prSet/>
      <dgm:spPr/>
      <dgm:t>
        <a:bodyPr/>
        <a:lstStyle/>
        <a:p>
          <a:endParaRPr lang="en-US"/>
        </a:p>
      </dgm:t>
    </dgm:pt>
    <dgm:pt modelId="{869AF44D-3979-417E-AE0E-46F9E4EC67F6}" type="sibTrans" cxnId="{3B4B537A-1830-4019-913F-96B7E0AE1F2C}">
      <dgm:prSet/>
      <dgm:spPr/>
      <dgm:t>
        <a:bodyPr/>
        <a:lstStyle/>
        <a:p>
          <a:endParaRPr lang="en-US"/>
        </a:p>
      </dgm:t>
    </dgm:pt>
    <dgm:pt modelId="{56E56B07-D9E5-47E7-9B4D-39B147496821}">
      <dgm:prSet/>
      <dgm:spPr/>
      <dgm:t>
        <a:bodyPr/>
        <a:lstStyle/>
        <a:p>
          <a:r>
            <a:rPr lang="en-US" baseline="0"/>
            <a:t>Allege fiduciary duty to put in place adequate cyber theft protection.</a:t>
          </a:r>
          <a:endParaRPr lang="en-US"/>
        </a:p>
      </dgm:t>
    </dgm:pt>
    <dgm:pt modelId="{8ACF1E16-A10C-4C71-9377-CEFA24F40774}" type="parTrans" cxnId="{CDA2ED8D-C95C-4983-92FB-4B75290C9606}">
      <dgm:prSet/>
      <dgm:spPr/>
      <dgm:t>
        <a:bodyPr/>
        <a:lstStyle/>
        <a:p>
          <a:endParaRPr lang="en-US"/>
        </a:p>
      </dgm:t>
    </dgm:pt>
    <dgm:pt modelId="{DD601C2C-B1B5-4281-9E50-51BB56EBA7FA}" type="sibTrans" cxnId="{CDA2ED8D-C95C-4983-92FB-4B75290C9606}">
      <dgm:prSet/>
      <dgm:spPr/>
      <dgm:t>
        <a:bodyPr/>
        <a:lstStyle/>
        <a:p>
          <a:endParaRPr lang="en-US"/>
        </a:p>
      </dgm:t>
    </dgm:pt>
    <dgm:pt modelId="{110DAFA6-55BE-4B81-864E-1E6CC64CCE30}">
      <dgm:prSet/>
      <dgm:spPr/>
      <dgm:t>
        <a:bodyPr/>
        <a:lstStyle/>
        <a:p>
          <a:r>
            <a:rPr lang="en-US" baseline="0"/>
            <a:t>Some recordkeepers are now covering losses due to unauthorized activity so long as member safeguards account access information and reports fraud immediately.</a:t>
          </a:r>
          <a:endParaRPr lang="en-US"/>
        </a:p>
      </dgm:t>
    </dgm:pt>
    <dgm:pt modelId="{60120C21-45B0-4521-BC56-3C0E44777B0A}" type="parTrans" cxnId="{D66F5166-3D99-4235-9150-A5C0C3B0A2BD}">
      <dgm:prSet/>
      <dgm:spPr/>
      <dgm:t>
        <a:bodyPr/>
        <a:lstStyle/>
        <a:p>
          <a:endParaRPr lang="en-US"/>
        </a:p>
      </dgm:t>
    </dgm:pt>
    <dgm:pt modelId="{5B58D328-12BB-4FEB-B248-810E627844F9}" type="sibTrans" cxnId="{D66F5166-3D99-4235-9150-A5C0C3B0A2BD}">
      <dgm:prSet/>
      <dgm:spPr/>
      <dgm:t>
        <a:bodyPr/>
        <a:lstStyle/>
        <a:p>
          <a:endParaRPr lang="en-US"/>
        </a:p>
      </dgm:t>
    </dgm:pt>
    <dgm:pt modelId="{F6D4B8D6-6747-42C4-BC72-FBBE30DB4706}" type="pres">
      <dgm:prSet presAssocID="{84A12F22-2829-4478-953E-58D98B88407E}" presName="Name0" presStyleCnt="0">
        <dgm:presLayoutVars>
          <dgm:dir/>
          <dgm:animLvl val="lvl"/>
          <dgm:resizeHandles val="exact"/>
        </dgm:presLayoutVars>
      </dgm:prSet>
      <dgm:spPr/>
    </dgm:pt>
    <dgm:pt modelId="{C5E13218-E47E-457C-AC15-00AAA8BA110A}" type="pres">
      <dgm:prSet presAssocID="{110DAFA6-55BE-4B81-864E-1E6CC64CCE30}" presName="boxAndChildren" presStyleCnt="0"/>
      <dgm:spPr/>
    </dgm:pt>
    <dgm:pt modelId="{1DB7228E-5C74-43AE-A0D9-4426414043EF}" type="pres">
      <dgm:prSet presAssocID="{110DAFA6-55BE-4B81-864E-1E6CC64CCE30}" presName="parentTextBox" presStyleLbl="node1" presStyleIdx="0" presStyleCnt="3"/>
      <dgm:spPr/>
    </dgm:pt>
    <dgm:pt modelId="{C14EBD02-8F4D-474E-B7A2-88B706C44FF7}" type="pres">
      <dgm:prSet presAssocID="{AEEA0B9E-7E93-4C33-810E-B10BC288B73D}" presName="sp" presStyleCnt="0"/>
      <dgm:spPr/>
    </dgm:pt>
    <dgm:pt modelId="{BE438E89-99A3-42BB-9E58-FDFE7CA08D0A}" type="pres">
      <dgm:prSet presAssocID="{5CA002A5-A80A-4581-A077-EF55B7339EBE}" presName="arrowAndChildren" presStyleCnt="0"/>
      <dgm:spPr/>
    </dgm:pt>
    <dgm:pt modelId="{31DABCE7-1FFD-443E-83F6-3600CDB60FB2}" type="pres">
      <dgm:prSet presAssocID="{5CA002A5-A80A-4581-A077-EF55B7339EBE}" presName="parentTextArrow" presStyleLbl="node1" presStyleIdx="0" presStyleCnt="3"/>
      <dgm:spPr/>
    </dgm:pt>
    <dgm:pt modelId="{60C2F50F-44F7-485F-BD79-4DE895783AC5}" type="pres">
      <dgm:prSet presAssocID="{5CA002A5-A80A-4581-A077-EF55B7339EBE}" presName="arrow" presStyleLbl="node1" presStyleIdx="1" presStyleCnt="3"/>
      <dgm:spPr/>
    </dgm:pt>
    <dgm:pt modelId="{BC1EEC8C-F2D0-452D-8139-583534EDB7BA}" type="pres">
      <dgm:prSet presAssocID="{5CA002A5-A80A-4581-A077-EF55B7339EBE}" presName="descendantArrow" presStyleCnt="0"/>
      <dgm:spPr/>
    </dgm:pt>
    <dgm:pt modelId="{FCB164B3-056D-4AFE-AEB2-7153591F4D50}" type="pres">
      <dgm:prSet presAssocID="{54BFCDAE-91D7-4DFB-81B9-2BCC1800D3E0}" presName="childTextArrow" presStyleLbl="fgAccFollowNode1" presStyleIdx="0" presStyleCnt="3">
        <dgm:presLayoutVars>
          <dgm:bulletEnabled val="1"/>
        </dgm:presLayoutVars>
      </dgm:prSet>
      <dgm:spPr/>
    </dgm:pt>
    <dgm:pt modelId="{B0369CE3-03EF-41B0-8A2F-E987675C7DF1}" type="pres">
      <dgm:prSet presAssocID="{22C28F47-C4B1-4BAB-A687-60F9604C923D}" presName="childTextArrow" presStyleLbl="fgAccFollowNode1" presStyleIdx="1" presStyleCnt="3">
        <dgm:presLayoutVars>
          <dgm:bulletEnabled val="1"/>
        </dgm:presLayoutVars>
      </dgm:prSet>
      <dgm:spPr/>
    </dgm:pt>
    <dgm:pt modelId="{D783F701-0A88-4C4B-A943-D12B220BE00C}" type="pres">
      <dgm:prSet presAssocID="{56E56B07-D9E5-47E7-9B4D-39B147496821}" presName="childTextArrow" presStyleLbl="fgAccFollowNode1" presStyleIdx="2" presStyleCnt="3">
        <dgm:presLayoutVars>
          <dgm:bulletEnabled val="1"/>
        </dgm:presLayoutVars>
      </dgm:prSet>
      <dgm:spPr/>
    </dgm:pt>
    <dgm:pt modelId="{E5491286-D6BC-41A4-A618-8C8A86D5F976}" type="pres">
      <dgm:prSet presAssocID="{F9BF1B54-C517-46DB-B86F-F3DD26F6DC58}" presName="sp" presStyleCnt="0"/>
      <dgm:spPr/>
    </dgm:pt>
    <dgm:pt modelId="{FAF201B7-2AF5-4C44-B2C8-6C12B9D4D579}" type="pres">
      <dgm:prSet presAssocID="{A9BDCC8F-65AA-40EF-B91C-44C2EEAC558C}" presName="arrowAndChildren" presStyleCnt="0"/>
      <dgm:spPr/>
    </dgm:pt>
    <dgm:pt modelId="{F2104DA2-E83F-4FBD-B898-8B850841A2A4}" type="pres">
      <dgm:prSet presAssocID="{A9BDCC8F-65AA-40EF-B91C-44C2EEAC558C}" presName="parentTextArrow" presStyleLbl="node1" presStyleIdx="2" presStyleCnt="3"/>
      <dgm:spPr/>
    </dgm:pt>
  </dgm:ptLst>
  <dgm:cxnLst>
    <dgm:cxn modelId="{6FC9BF16-3913-4A56-8715-ABE701690F76}" type="presOf" srcId="{54BFCDAE-91D7-4DFB-81B9-2BCC1800D3E0}" destId="{FCB164B3-056D-4AFE-AEB2-7153591F4D50}" srcOrd="0" destOrd="0" presId="urn:microsoft.com/office/officeart/2005/8/layout/process4"/>
    <dgm:cxn modelId="{2AD1F41E-9EAA-47FB-9299-BA138A5C5463}" srcId="{5CA002A5-A80A-4581-A077-EF55B7339EBE}" destId="{54BFCDAE-91D7-4DFB-81B9-2BCC1800D3E0}" srcOrd="0" destOrd="0" parTransId="{2E607C98-4831-4246-A5CF-7ACD57D42FF2}" sibTransId="{96ED691C-963F-41FF-9917-ADC1B479863F}"/>
    <dgm:cxn modelId="{A7A68A45-DEC8-4BAD-95C5-DFD6D08B41D4}" type="presOf" srcId="{5CA002A5-A80A-4581-A077-EF55B7339EBE}" destId="{31DABCE7-1FFD-443E-83F6-3600CDB60FB2}" srcOrd="0" destOrd="0" presId="urn:microsoft.com/office/officeart/2005/8/layout/process4"/>
    <dgm:cxn modelId="{D66F5166-3D99-4235-9150-A5C0C3B0A2BD}" srcId="{84A12F22-2829-4478-953E-58D98B88407E}" destId="{110DAFA6-55BE-4B81-864E-1E6CC64CCE30}" srcOrd="2" destOrd="0" parTransId="{60120C21-45B0-4521-BC56-3C0E44777B0A}" sibTransId="{5B58D328-12BB-4FEB-B248-810E627844F9}"/>
    <dgm:cxn modelId="{D265444C-B4B2-4D83-BEEA-19122B2BF471}" type="presOf" srcId="{84A12F22-2829-4478-953E-58D98B88407E}" destId="{F6D4B8D6-6747-42C4-BC72-FBBE30DB4706}" srcOrd="0" destOrd="0" presId="urn:microsoft.com/office/officeart/2005/8/layout/process4"/>
    <dgm:cxn modelId="{3B4B537A-1830-4019-913F-96B7E0AE1F2C}" srcId="{5CA002A5-A80A-4581-A077-EF55B7339EBE}" destId="{22C28F47-C4B1-4BAB-A687-60F9604C923D}" srcOrd="1" destOrd="0" parTransId="{D69FBF69-05C5-495F-B4E0-B92C8666084C}" sibTransId="{869AF44D-3979-417E-AE0E-46F9E4EC67F6}"/>
    <dgm:cxn modelId="{CDA2ED8D-C95C-4983-92FB-4B75290C9606}" srcId="{5CA002A5-A80A-4581-A077-EF55B7339EBE}" destId="{56E56B07-D9E5-47E7-9B4D-39B147496821}" srcOrd="2" destOrd="0" parTransId="{8ACF1E16-A10C-4C71-9377-CEFA24F40774}" sibTransId="{DD601C2C-B1B5-4281-9E50-51BB56EBA7FA}"/>
    <dgm:cxn modelId="{69D9508E-4E4A-4864-AF58-FA50EC212AE0}" type="presOf" srcId="{56E56B07-D9E5-47E7-9B4D-39B147496821}" destId="{D783F701-0A88-4C4B-A943-D12B220BE00C}" srcOrd="0" destOrd="0" presId="urn:microsoft.com/office/officeart/2005/8/layout/process4"/>
    <dgm:cxn modelId="{05AE2796-7A6D-42BA-9419-9A0FC2BE0061}" srcId="{84A12F22-2829-4478-953E-58D98B88407E}" destId="{A9BDCC8F-65AA-40EF-B91C-44C2EEAC558C}" srcOrd="0" destOrd="0" parTransId="{311F3511-5082-4F40-BC3F-140A116773E7}" sibTransId="{F9BF1B54-C517-46DB-B86F-F3DD26F6DC58}"/>
    <dgm:cxn modelId="{1E26D5A0-EE6F-4ED1-ADF4-495418FABD04}" type="presOf" srcId="{A9BDCC8F-65AA-40EF-B91C-44C2EEAC558C}" destId="{F2104DA2-E83F-4FBD-B898-8B850841A2A4}" srcOrd="0" destOrd="0" presId="urn:microsoft.com/office/officeart/2005/8/layout/process4"/>
    <dgm:cxn modelId="{3D2136A4-BD86-4810-A3B0-3B7C4F9D5D7F}" srcId="{84A12F22-2829-4478-953E-58D98B88407E}" destId="{5CA002A5-A80A-4581-A077-EF55B7339EBE}" srcOrd="1" destOrd="0" parTransId="{CF34CB40-E905-4067-B3A1-06C2821A40CA}" sibTransId="{AEEA0B9E-7E93-4C33-810E-B10BC288B73D}"/>
    <dgm:cxn modelId="{242221CE-E2AC-4E07-9482-872471AEADA3}" type="presOf" srcId="{5CA002A5-A80A-4581-A077-EF55B7339EBE}" destId="{60C2F50F-44F7-485F-BD79-4DE895783AC5}" srcOrd="1" destOrd="0" presId="urn:microsoft.com/office/officeart/2005/8/layout/process4"/>
    <dgm:cxn modelId="{F67193CE-CFE6-4D5D-BBAC-45446ACC287F}" type="presOf" srcId="{110DAFA6-55BE-4B81-864E-1E6CC64CCE30}" destId="{1DB7228E-5C74-43AE-A0D9-4426414043EF}" srcOrd="0" destOrd="0" presId="urn:microsoft.com/office/officeart/2005/8/layout/process4"/>
    <dgm:cxn modelId="{5367C4EF-6CD6-4FE2-BF79-957E9C5AC5F6}" type="presOf" srcId="{22C28F47-C4B1-4BAB-A687-60F9604C923D}" destId="{B0369CE3-03EF-41B0-8A2F-E987675C7DF1}" srcOrd="0" destOrd="0" presId="urn:microsoft.com/office/officeart/2005/8/layout/process4"/>
    <dgm:cxn modelId="{BCD9D42D-47A9-4DF4-B88D-896A306A60E0}" type="presParOf" srcId="{F6D4B8D6-6747-42C4-BC72-FBBE30DB4706}" destId="{C5E13218-E47E-457C-AC15-00AAA8BA110A}" srcOrd="0" destOrd="0" presId="urn:microsoft.com/office/officeart/2005/8/layout/process4"/>
    <dgm:cxn modelId="{A9C04E85-35E0-4E37-92BB-671FB4113252}" type="presParOf" srcId="{C5E13218-E47E-457C-AC15-00AAA8BA110A}" destId="{1DB7228E-5C74-43AE-A0D9-4426414043EF}" srcOrd="0" destOrd="0" presId="urn:microsoft.com/office/officeart/2005/8/layout/process4"/>
    <dgm:cxn modelId="{4D6EBD44-D07B-4179-B407-4E974A346C29}" type="presParOf" srcId="{F6D4B8D6-6747-42C4-BC72-FBBE30DB4706}" destId="{C14EBD02-8F4D-474E-B7A2-88B706C44FF7}" srcOrd="1" destOrd="0" presId="urn:microsoft.com/office/officeart/2005/8/layout/process4"/>
    <dgm:cxn modelId="{7629E184-F15E-4AAC-81BB-72CE332A9A36}" type="presParOf" srcId="{F6D4B8D6-6747-42C4-BC72-FBBE30DB4706}" destId="{BE438E89-99A3-42BB-9E58-FDFE7CA08D0A}" srcOrd="2" destOrd="0" presId="urn:microsoft.com/office/officeart/2005/8/layout/process4"/>
    <dgm:cxn modelId="{AD8AEA68-2E62-4C75-AE54-C73FE15FDE1F}" type="presParOf" srcId="{BE438E89-99A3-42BB-9E58-FDFE7CA08D0A}" destId="{31DABCE7-1FFD-443E-83F6-3600CDB60FB2}" srcOrd="0" destOrd="0" presId="urn:microsoft.com/office/officeart/2005/8/layout/process4"/>
    <dgm:cxn modelId="{389703C3-DC73-4643-BF33-5E5B6FB28636}" type="presParOf" srcId="{BE438E89-99A3-42BB-9E58-FDFE7CA08D0A}" destId="{60C2F50F-44F7-485F-BD79-4DE895783AC5}" srcOrd="1" destOrd="0" presId="urn:microsoft.com/office/officeart/2005/8/layout/process4"/>
    <dgm:cxn modelId="{C27EA092-06F6-45C7-8557-AE0060C497F2}" type="presParOf" srcId="{BE438E89-99A3-42BB-9E58-FDFE7CA08D0A}" destId="{BC1EEC8C-F2D0-452D-8139-583534EDB7BA}" srcOrd="2" destOrd="0" presId="urn:microsoft.com/office/officeart/2005/8/layout/process4"/>
    <dgm:cxn modelId="{CA7C538F-D2C6-40C6-A6D5-4DC0AB74C148}" type="presParOf" srcId="{BC1EEC8C-F2D0-452D-8139-583534EDB7BA}" destId="{FCB164B3-056D-4AFE-AEB2-7153591F4D50}" srcOrd="0" destOrd="0" presId="urn:microsoft.com/office/officeart/2005/8/layout/process4"/>
    <dgm:cxn modelId="{4E3FE7EE-0240-4DA0-858F-D9B906DC9A5F}" type="presParOf" srcId="{BC1EEC8C-F2D0-452D-8139-583534EDB7BA}" destId="{B0369CE3-03EF-41B0-8A2F-E987675C7DF1}" srcOrd="1" destOrd="0" presId="urn:microsoft.com/office/officeart/2005/8/layout/process4"/>
    <dgm:cxn modelId="{D2E9602F-0F5F-4662-8CD1-1DDA33AC4A6F}" type="presParOf" srcId="{BC1EEC8C-F2D0-452D-8139-583534EDB7BA}" destId="{D783F701-0A88-4C4B-A943-D12B220BE00C}" srcOrd="2" destOrd="0" presId="urn:microsoft.com/office/officeart/2005/8/layout/process4"/>
    <dgm:cxn modelId="{3CE82F2B-9421-4D01-8369-3FD11F25C9D7}" type="presParOf" srcId="{F6D4B8D6-6747-42C4-BC72-FBBE30DB4706}" destId="{E5491286-D6BC-41A4-A618-8C8A86D5F976}" srcOrd="3" destOrd="0" presId="urn:microsoft.com/office/officeart/2005/8/layout/process4"/>
    <dgm:cxn modelId="{13380D40-FC9F-45EC-8B4D-357B7F8729E8}" type="presParOf" srcId="{F6D4B8D6-6747-42C4-BC72-FBBE30DB4706}" destId="{FAF201B7-2AF5-4C44-B2C8-6C12B9D4D579}" srcOrd="4" destOrd="0" presId="urn:microsoft.com/office/officeart/2005/8/layout/process4"/>
    <dgm:cxn modelId="{8D2D4A74-317D-46C8-9BBB-726881948332}" type="presParOf" srcId="{FAF201B7-2AF5-4C44-B2C8-6C12B9D4D579}" destId="{F2104DA2-E83F-4FBD-B898-8B850841A2A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796236-972D-4C3D-97B1-5531D6A184C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0F2186ED-F01E-46B3-894C-046920E6079A}">
      <dgm:prSet/>
      <dgm:spPr/>
      <dgm:t>
        <a:bodyPr/>
        <a:lstStyle/>
        <a:p>
          <a:pPr>
            <a:lnSpc>
              <a:spcPct val="100000"/>
            </a:lnSpc>
            <a:defRPr b="1"/>
          </a:pPr>
          <a:r>
            <a:rPr lang="en-US"/>
            <a:t>Liability Risk</a:t>
          </a:r>
        </a:p>
      </dgm:t>
    </dgm:pt>
    <dgm:pt modelId="{6AC3817B-705C-4C9A-B39E-C6CB2BE45485}" type="parTrans" cxnId="{A8AD41D2-BCBD-4688-8B1D-B2873CDA0219}">
      <dgm:prSet/>
      <dgm:spPr/>
      <dgm:t>
        <a:bodyPr/>
        <a:lstStyle/>
        <a:p>
          <a:endParaRPr lang="en-US"/>
        </a:p>
      </dgm:t>
    </dgm:pt>
    <dgm:pt modelId="{0F5AAF38-75A9-4574-847F-6773A76E7736}" type="sibTrans" cxnId="{A8AD41D2-BCBD-4688-8B1D-B2873CDA0219}">
      <dgm:prSet/>
      <dgm:spPr/>
      <dgm:t>
        <a:bodyPr/>
        <a:lstStyle/>
        <a:p>
          <a:endParaRPr lang="en-US"/>
        </a:p>
      </dgm:t>
    </dgm:pt>
    <dgm:pt modelId="{FD546838-F3B4-4138-AAA4-C3729AF1E3E5}">
      <dgm:prSet/>
      <dgm:spPr/>
      <dgm:t>
        <a:bodyPr/>
        <a:lstStyle/>
        <a:p>
          <a:pPr>
            <a:lnSpc>
              <a:spcPct val="100000"/>
            </a:lnSpc>
          </a:pPr>
          <a:r>
            <a:rPr lang="en-US"/>
            <a:t>Privacy</a:t>
          </a:r>
        </a:p>
      </dgm:t>
    </dgm:pt>
    <dgm:pt modelId="{86E87EE1-061D-4846-9259-0B9D1C77DCAD}" type="parTrans" cxnId="{C207FA54-1CAA-4773-ACD9-27B5A19904BA}">
      <dgm:prSet/>
      <dgm:spPr/>
      <dgm:t>
        <a:bodyPr/>
        <a:lstStyle/>
        <a:p>
          <a:endParaRPr lang="en-US"/>
        </a:p>
      </dgm:t>
    </dgm:pt>
    <dgm:pt modelId="{6D808E1F-A256-4596-B798-B32116DA6C17}" type="sibTrans" cxnId="{C207FA54-1CAA-4773-ACD9-27B5A19904BA}">
      <dgm:prSet/>
      <dgm:spPr/>
      <dgm:t>
        <a:bodyPr/>
        <a:lstStyle/>
        <a:p>
          <a:endParaRPr lang="en-US"/>
        </a:p>
      </dgm:t>
    </dgm:pt>
    <dgm:pt modelId="{1E75C35C-06CB-4185-98AA-A8B8F8F6A34A}">
      <dgm:prSet/>
      <dgm:spPr/>
      <dgm:t>
        <a:bodyPr/>
        <a:lstStyle/>
        <a:p>
          <a:pPr>
            <a:lnSpc>
              <a:spcPct val="100000"/>
            </a:lnSpc>
          </a:pPr>
          <a:r>
            <a:rPr lang="en-US"/>
            <a:t>Bias</a:t>
          </a:r>
        </a:p>
      </dgm:t>
    </dgm:pt>
    <dgm:pt modelId="{1A7AD2C0-FB11-463D-A6A8-47E2C9B68314}" type="parTrans" cxnId="{33F668C5-A08D-4E85-B7CA-78187AEC6B07}">
      <dgm:prSet/>
      <dgm:spPr/>
      <dgm:t>
        <a:bodyPr/>
        <a:lstStyle/>
        <a:p>
          <a:endParaRPr lang="en-US"/>
        </a:p>
      </dgm:t>
    </dgm:pt>
    <dgm:pt modelId="{41CF688F-21C1-47EA-9A20-80786D5E2B47}" type="sibTrans" cxnId="{33F668C5-A08D-4E85-B7CA-78187AEC6B07}">
      <dgm:prSet/>
      <dgm:spPr/>
      <dgm:t>
        <a:bodyPr/>
        <a:lstStyle/>
        <a:p>
          <a:endParaRPr lang="en-US"/>
        </a:p>
      </dgm:t>
    </dgm:pt>
    <dgm:pt modelId="{E4835D9C-1455-4ECA-89E9-3DE1F008F9F2}">
      <dgm:prSet/>
      <dgm:spPr/>
      <dgm:t>
        <a:bodyPr/>
        <a:lstStyle/>
        <a:p>
          <a:pPr>
            <a:lnSpc>
              <a:spcPct val="100000"/>
            </a:lnSpc>
          </a:pPr>
          <a:r>
            <a:rPr lang="en-US"/>
            <a:t>Accuracy</a:t>
          </a:r>
        </a:p>
      </dgm:t>
    </dgm:pt>
    <dgm:pt modelId="{7178A636-E16D-4ED3-8069-5E88C601ABC7}" type="parTrans" cxnId="{2BD170A0-5D70-441A-AA4D-9197ACBC2164}">
      <dgm:prSet/>
      <dgm:spPr/>
      <dgm:t>
        <a:bodyPr/>
        <a:lstStyle/>
        <a:p>
          <a:endParaRPr lang="en-US"/>
        </a:p>
      </dgm:t>
    </dgm:pt>
    <dgm:pt modelId="{1B5E652C-20A4-4F30-BBB9-305F237DAD83}" type="sibTrans" cxnId="{2BD170A0-5D70-441A-AA4D-9197ACBC2164}">
      <dgm:prSet/>
      <dgm:spPr/>
      <dgm:t>
        <a:bodyPr/>
        <a:lstStyle/>
        <a:p>
          <a:endParaRPr lang="en-US"/>
        </a:p>
      </dgm:t>
    </dgm:pt>
    <dgm:pt modelId="{6FD3AE3D-FF78-4ECF-9E6A-D8BA94C035DB}">
      <dgm:prSet/>
      <dgm:spPr/>
      <dgm:t>
        <a:bodyPr/>
        <a:lstStyle/>
        <a:p>
          <a:pPr>
            <a:lnSpc>
              <a:spcPct val="100000"/>
            </a:lnSpc>
          </a:pPr>
          <a:r>
            <a:rPr lang="en-US"/>
            <a:t>Intellectual Property</a:t>
          </a:r>
        </a:p>
      </dgm:t>
    </dgm:pt>
    <dgm:pt modelId="{4B13A6E1-16C3-4F85-AF7B-D0BC3ECE94F0}" type="parTrans" cxnId="{D786D8EB-2297-4AE1-AC5E-6C3AE100BE52}">
      <dgm:prSet/>
      <dgm:spPr/>
      <dgm:t>
        <a:bodyPr/>
        <a:lstStyle/>
        <a:p>
          <a:endParaRPr lang="en-US"/>
        </a:p>
      </dgm:t>
    </dgm:pt>
    <dgm:pt modelId="{884B3058-54D2-44C8-88DC-7E141BED4A72}" type="sibTrans" cxnId="{D786D8EB-2297-4AE1-AC5E-6C3AE100BE52}">
      <dgm:prSet/>
      <dgm:spPr/>
      <dgm:t>
        <a:bodyPr/>
        <a:lstStyle/>
        <a:p>
          <a:endParaRPr lang="en-US"/>
        </a:p>
      </dgm:t>
    </dgm:pt>
    <dgm:pt modelId="{F0323BD3-A4D2-4025-B3A0-27EFEAAFA97C}">
      <dgm:prSet/>
      <dgm:spPr/>
      <dgm:t>
        <a:bodyPr/>
        <a:lstStyle/>
        <a:p>
          <a:pPr>
            <a:lnSpc>
              <a:spcPct val="100000"/>
            </a:lnSpc>
          </a:pPr>
          <a:r>
            <a:rPr lang="en-US"/>
            <a:t>Transparency</a:t>
          </a:r>
        </a:p>
      </dgm:t>
    </dgm:pt>
    <dgm:pt modelId="{5A943983-BF72-4460-B266-60F6CD741E61}" type="parTrans" cxnId="{A1E5E9AE-5678-4BBA-8431-8581C14DD618}">
      <dgm:prSet/>
      <dgm:spPr/>
      <dgm:t>
        <a:bodyPr/>
        <a:lstStyle/>
        <a:p>
          <a:endParaRPr lang="en-US"/>
        </a:p>
      </dgm:t>
    </dgm:pt>
    <dgm:pt modelId="{A3F478B5-8DF9-4124-8B71-1749D183C2F5}" type="sibTrans" cxnId="{A1E5E9AE-5678-4BBA-8431-8581C14DD618}">
      <dgm:prSet/>
      <dgm:spPr/>
      <dgm:t>
        <a:bodyPr/>
        <a:lstStyle/>
        <a:p>
          <a:endParaRPr lang="en-US"/>
        </a:p>
      </dgm:t>
    </dgm:pt>
    <dgm:pt modelId="{93117B41-38D8-4FB9-B319-CF632ADF53C6}">
      <dgm:prSet/>
      <dgm:spPr/>
      <dgm:t>
        <a:bodyPr/>
        <a:lstStyle/>
        <a:p>
          <a:pPr>
            <a:lnSpc>
              <a:spcPct val="100000"/>
            </a:lnSpc>
            <a:defRPr b="1"/>
          </a:pPr>
          <a:r>
            <a:rPr lang="en-US"/>
            <a:t>Best Practices for Mitigation</a:t>
          </a:r>
        </a:p>
      </dgm:t>
    </dgm:pt>
    <dgm:pt modelId="{EB240177-2FEE-43DA-91C1-23A55FADEB38}" type="parTrans" cxnId="{BF82F917-87FE-457A-A40D-C1D216FF3210}">
      <dgm:prSet/>
      <dgm:spPr/>
      <dgm:t>
        <a:bodyPr/>
        <a:lstStyle/>
        <a:p>
          <a:endParaRPr lang="en-US"/>
        </a:p>
      </dgm:t>
    </dgm:pt>
    <dgm:pt modelId="{0CAD96D8-6DAD-45AA-9B9F-78B21FC34901}" type="sibTrans" cxnId="{BF82F917-87FE-457A-A40D-C1D216FF3210}">
      <dgm:prSet/>
      <dgm:spPr/>
      <dgm:t>
        <a:bodyPr/>
        <a:lstStyle/>
        <a:p>
          <a:endParaRPr lang="en-US"/>
        </a:p>
      </dgm:t>
    </dgm:pt>
    <dgm:pt modelId="{0AFBF10B-214A-412E-AF3E-0CFEB5269FE1}">
      <dgm:prSet/>
      <dgm:spPr/>
      <dgm:t>
        <a:bodyPr/>
        <a:lstStyle/>
        <a:p>
          <a:pPr>
            <a:lnSpc>
              <a:spcPct val="100000"/>
            </a:lnSpc>
          </a:pPr>
          <a:r>
            <a:rPr lang="en-US"/>
            <a:t>Appropriate guardrails and governance</a:t>
          </a:r>
        </a:p>
      </dgm:t>
    </dgm:pt>
    <dgm:pt modelId="{1A0A7CE6-B11F-4CED-8413-F1D43A485282}" type="parTrans" cxnId="{1DAE841E-6E2F-41DF-819D-471D36D275A4}">
      <dgm:prSet/>
      <dgm:spPr/>
      <dgm:t>
        <a:bodyPr/>
        <a:lstStyle/>
        <a:p>
          <a:endParaRPr lang="en-US"/>
        </a:p>
      </dgm:t>
    </dgm:pt>
    <dgm:pt modelId="{F713F322-4040-487D-AA90-A6402EB5C6FD}" type="sibTrans" cxnId="{1DAE841E-6E2F-41DF-819D-471D36D275A4}">
      <dgm:prSet/>
      <dgm:spPr/>
      <dgm:t>
        <a:bodyPr/>
        <a:lstStyle/>
        <a:p>
          <a:endParaRPr lang="en-US"/>
        </a:p>
      </dgm:t>
    </dgm:pt>
    <dgm:pt modelId="{B7D2BDC9-93EA-4019-9E19-1F2FBBF49A4D}">
      <dgm:prSet/>
      <dgm:spPr/>
      <dgm:t>
        <a:bodyPr/>
        <a:lstStyle/>
        <a:p>
          <a:pPr>
            <a:lnSpc>
              <a:spcPct val="100000"/>
            </a:lnSpc>
          </a:pPr>
          <a:r>
            <a:rPr lang="en-US"/>
            <a:t>Update employee policies and provide training</a:t>
          </a:r>
        </a:p>
      </dgm:t>
    </dgm:pt>
    <dgm:pt modelId="{C134BCF8-23D0-4208-AD6D-2EEB232069EC}" type="parTrans" cxnId="{7E89C289-352C-4BFB-A2A4-808E7E4CD189}">
      <dgm:prSet/>
      <dgm:spPr/>
      <dgm:t>
        <a:bodyPr/>
        <a:lstStyle/>
        <a:p>
          <a:endParaRPr lang="en-US"/>
        </a:p>
      </dgm:t>
    </dgm:pt>
    <dgm:pt modelId="{5BE40279-1157-4050-84FD-E908609077B5}" type="sibTrans" cxnId="{7E89C289-352C-4BFB-A2A4-808E7E4CD189}">
      <dgm:prSet/>
      <dgm:spPr/>
      <dgm:t>
        <a:bodyPr/>
        <a:lstStyle/>
        <a:p>
          <a:endParaRPr lang="en-US"/>
        </a:p>
      </dgm:t>
    </dgm:pt>
    <dgm:pt modelId="{457F78E0-73E1-463F-A8F2-DFB165F7F950}">
      <dgm:prSet/>
      <dgm:spPr/>
      <dgm:t>
        <a:bodyPr/>
        <a:lstStyle/>
        <a:p>
          <a:pPr>
            <a:lnSpc>
              <a:spcPct val="100000"/>
            </a:lnSpc>
          </a:pPr>
          <a:r>
            <a:rPr lang="en-US"/>
            <a:t>Review contractual terms and privacy policies for AI</a:t>
          </a:r>
        </a:p>
      </dgm:t>
    </dgm:pt>
    <dgm:pt modelId="{845FA44D-A01D-4898-BA75-2E7BF450D063}" type="parTrans" cxnId="{084A3099-58C2-4D4F-8CB8-1EA314476DA8}">
      <dgm:prSet/>
      <dgm:spPr/>
      <dgm:t>
        <a:bodyPr/>
        <a:lstStyle/>
        <a:p>
          <a:endParaRPr lang="en-US"/>
        </a:p>
      </dgm:t>
    </dgm:pt>
    <dgm:pt modelId="{1FC6A8C8-CA90-4860-B0F0-2333634788A7}" type="sibTrans" cxnId="{084A3099-58C2-4D4F-8CB8-1EA314476DA8}">
      <dgm:prSet/>
      <dgm:spPr/>
      <dgm:t>
        <a:bodyPr/>
        <a:lstStyle/>
        <a:p>
          <a:endParaRPr lang="en-US"/>
        </a:p>
      </dgm:t>
    </dgm:pt>
    <dgm:pt modelId="{E1209C58-C6A9-4DB6-B667-4165715310DC}">
      <dgm:prSet/>
      <dgm:spPr/>
      <dgm:t>
        <a:bodyPr/>
        <a:lstStyle/>
        <a:p>
          <a:pPr>
            <a:lnSpc>
              <a:spcPct val="100000"/>
            </a:lnSpc>
          </a:pPr>
          <a:r>
            <a:rPr lang="en-US"/>
            <a:t>Incorporate AI into third-party and data privacy risk assessments</a:t>
          </a:r>
        </a:p>
      </dgm:t>
    </dgm:pt>
    <dgm:pt modelId="{8096F991-9B04-4C61-9F49-999FA7AD311D}" type="parTrans" cxnId="{C0163C37-A16C-4831-97DE-1914F9CBB7BE}">
      <dgm:prSet/>
      <dgm:spPr/>
      <dgm:t>
        <a:bodyPr/>
        <a:lstStyle/>
        <a:p>
          <a:endParaRPr lang="en-US"/>
        </a:p>
      </dgm:t>
    </dgm:pt>
    <dgm:pt modelId="{05F384A5-FF5B-4D69-A484-BA70F5545A39}" type="sibTrans" cxnId="{C0163C37-A16C-4831-97DE-1914F9CBB7BE}">
      <dgm:prSet/>
      <dgm:spPr/>
      <dgm:t>
        <a:bodyPr/>
        <a:lstStyle/>
        <a:p>
          <a:endParaRPr lang="en-US"/>
        </a:p>
      </dgm:t>
    </dgm:pt>
    <dgm:pt modelId="{D1BB4F94-A615-41C5-9B16-6096B77DC684}">
      <dgm:prSet/>
      <dgm:spPr/>
      <dgm:t>
        <a:bodyPr/>
        <a:lstStyle/>
        <a:p>
          <a:pPr>
            <a:lnSpc>
              <a:spcPct val="100000"/>
            </a:lnSpc>
          </a:pPr>
          <a:r>
            <a:rPr lang="en-US"/>
            <a:t>Annual review to incorporate any updates</a:t>
          </a:r>
        </a:p>
      </dgm:t>
    </dgm:pt>
    <dgm:pt modelId="{6B93F60D-07DE-4299-860F-BE256CE8DFC5}" type="parTrans" cxnId="{3E6F1B3E-D2C1-44D3-A95A-9F71E83B6BD1}">
      <dgm:prSet/>
      <dgm:spPr/>
      <dgm:t>
        <a:bodyPr/>
        <a:lstStyle/>
        <a:p>
          <a:endParaRPr lang="en-US"/>
        </a:p>
      </dgm:t>
    </dgm:pt>
    <dgm:pt modelId="{A38328E2-4EEC-4DDB-A6BC-FDB235807BEF}" type="sibTrans" cxnId="{3E6F1B3E-D2C1-44D3-A95A-9F71E83B6BD1}">
      <dgm:prSet/>
      <dgm:spPr/>
      <dgm:t>
        <a:bodyPr/>
        <a:lstStyle/>
        <a:p>
          <a:endParaRPr lang="en-US"/>
        </a:p>
      </dgm:t>
    </dgm:pt>
    <dgm:pt modelId="{FCF60B44-41D7-4E88-ACB1-3C8BEABE9FC9}" type="pres">
      <dgm:prSet presAssocID="{7B796236-972D-4C3D-97B1-5531D6A184CC}" presName="root" presStyleCnt="0">
        <dgm:presLayoutVars>
          <dgm:dir/>
          <dgm:resizeHandles val="exact"/>
        </dgm:presLayoutVars>
      </dgm:prSet>
      <dgm:spPr/>
    </dgm:pt>
    <dgm:pt modelId="{AC44BAF9-F063-4844-8E08-6C8335A34E80}" type="pres">
      <dgm:prSet presAssocID="{0F2186ED-F01E-46B3-894C-046920E6079A}" presName="compNode" presStyleCnt="0"/>
      <dgm:spPr/>
    </dgm:pt>
    <dgm:pt modelId="{8893C11D-D126-4435-BF23-7D761D285551}" type="pres">
      <dgm:prSet presAssocID="{0F2186ED-F01E-46B3-894C-046920E607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65FF5DC4-CB3C-4BAE-9803-32CC533A3D0E}" type="pres">
      <dgm:prSet presAssocID="{0F2186ED-F01E-46B3-894C-046920E6079A}" presName="iconSpace" presStyleCnt="0"/>
      <dgm:spPr/>
    </dgm:pt>
    <dgm:pt modelId="{15EBE397-F1F6-434A-9D98-549CAAA57405}" type="pres">
      <dgm:prSet presAssocID="{0F2186ED-F01E-46B3-894C-046920E6079A}" presName="parTx" presStyleLbl="revTx" presStyleIdx="0" presStyleCnt="4">
        <dgm:presLayoutVars>
          <dgm:chMax val="0"/>
          <dgm:chPref val="0"/>
        </dgm:presLayoutVars>
      </dgm:prSet>
      <dgm:spPr/>
    </dgm:pt>
    <dgm:pt modelId="{9BF35BEA-7B7E-4A5C-A698-41C8B02111B0}" type="pres">
      <dgm:prSet presAssocID="{0F2186ED-F01E-46B3-894C-046920E6079A}" presName="txSpace" presStyleCnt="0"/>
      <dgm:spPr/>
    </dgm:pt>
    <dgm:pt modelId="{F5F82EB7-B438-4321-8DDC-CEF7F27B15C8}" type="pres">
      <dgm:prSet presAssocID="{0F2186ED-F01E-46B3-894C-046920E6079A}" presName="desTx" presStyleLbl="revTx" presStyleIdx="1" presStyleCnt="4">
        <dgm:presLayoutVars/>
      </dgm:prSet>
      <dgm:spPr/>
    </dgm:pt>
    <dgm:pt modelId="{DC56C471-AE31-4577-BD13-ABB44D3F8304}" type="pres">
      <dgm:prSet presAssocID="{0F5AAF38-75A9-4574-847F-6773A76E7736}" presName="sibTrans" presStyleCnt="0"/>
      <dgm:spPr/>
    </dgm:pt>
    <dgm:pt modelId="{DF34A238-B581-4457-994F-4FE504DC03D2}" type="pres">
      <dgm:prSet presAssocID="{93117B41-38D8-4FB9-B319-CF632ADF53C6}" presName="compNode" presStyleCnt="0"/>
      <dgm:spPr/>
    </dgm:pt>
    <dgm:pt modelId="{DE700B3D-5509-46D8-A09E-D3A712C9D7EC}" type="pres">
      <dgm:prSet presAssocID="{93117B41-38D8-4FB9-B319-CF632ADF53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40810C2D-D04E-487C-A8FA-05FA7C09188B}" type="pres">
      <dgm:prSet presAssocID="{93117B41-38D8-4FB9-B319-CF632ADF53C6}" presName="iconSpace" presStyleCnt="0"/>
      <dgm:spPr/>
    </dgm:pt>
    <dgm:pt modelId="{7AD17D29-5D15-46EE-8B98-D62A9700EF4F}" type="pres">
      <dgm:prSet presAssocID="{93117B41-38D8-4FB9-B319-CF632ADF53C6}" presName="parTx" presStyleLbl="revTx" presStyleIdx="2" presStyleCnt="4">
        <dgm:presLayoutVars>
          <dgm:chMax val="0"/>
          <dgm:chPref val="0"/>
        </dgm:presLayoutVars>
      </dgm:prSet>
      <dgm:spPr/>
    </dgm:pt>
    <dgm:pt modelId="{7CBF6B6E-C5AD-4F76-9014-A892BF7C600E}" type="pres">
      <dgm:prSet presAssocID="{93117B41-38D8-4FB9-B319-CF632ADF53C6}" presName="txSpace" presStyleCnt="0"/>
      <dgm:spPr/>
    </dgm:pt>
    <dgm:pt modelId="{979F1CF7-AA9D-42A0-9B0F-3FAFB9AA7952}" type="pres">
      <dgm:prSet presAssocID="{93117B41-38D8-4FB9-B319-CF632ADF53C6}" presName="desTx" presStyleLbl="revTx" presStyleIdx="3" presStyleCnt="4">
        <dgm:presLayoutVars/>
      </dgm:prSet>
      <dgm:spPr/>
    </dgm:pt>
  </dgm:ptLst>
  <dgm:cxnLst>
    <dgm:cxn modelId="{24C25E0A-57BA-4D9B-A818-C6EEA4709E41}" type="presOf" srcId="{E1209C58-C6A9-4DB6-B667-4165715310DC}" destId="{979F1CF7-AA9D-42A0-9B0F-3FAFB9AA7952}" srcOrd="0" destOrd="3" presId="urn:microsoft.com/office/officeart/2018/5/layout/CenteredIconLabelDescriptionList"/>
    <dgm:cxn modelId="{0AC8C30C-A336-4041-9226-538E7A9F5478}" type="presOf" srcId="{0F2186ED-F01E-46B3-894C-046920E6079A}" destId="{15EBE397-F1F6-434A-9D98-549CAAA57405}" srcOrd="0" destOrd="0" presId="urn:microsoft.com/office/officeart/2018/5/layout/CenteredIconLabelDescriptionList"/>
    <dgm:cxn modelId="{BD236E0F-A4FC-4DA0-B53B-C9D51C3B5FE9}" type="presOf" srcId="{D1BB4F94-A615-41C5-9B16-6096B77DC684}" destId="{979F1CF7-AA9D-42A0-9B0F-3FAFB9AA7952}" srcOrd="0" destOrd="4" presId="urn:microsoft.com/office/officeart/2018/5/layout/CenteredIconLabelDescriptionList"/>
    <dgm:cxn modelId="{BF82F917-87FE-457A-A40D-C1D216FF3210}" srcId="{7B796236-972D-4C3D-97B1-5531D6A184CC}" destId="{93117B41-38D8-4FB9-B319-CF632ADF53C6}" srcOrd="1" destOrd="0" parTransId="{EB240177-2FEE-43DA-91C1-23A55FADEB38}" sibTransId="{0CAD96D8-6DAD-45AA-9B9F-78B21FC34901}"/>
    <dgm:cxn modelId="{1DAE841E-6E2F-41DF-819D-471D36D275A4}" srcId="{93117B41-38D8-4FB9-B319-CF632ADF53C6}" destId="{0AFBF10B-214A-412E-AF3E-0CFEB5269FE1}" srcOrd="0" destOrd="0" parTransId="{1A0A7CE6-B11F-4CED-8413-F1D43A485282}" sibTransId="{F713F322-4040-487D-AA90-A6402EB5C6FD}"/>
    <dgm:cxn modelId="{E3D2F81E-E22C-44E8-83CA-A20D9BE1A976}" type="presOf" srcId="{0AFBF10B-214A-412E-AF3E-0CFEB5269FE1}" destId="{979F1CF7-AA9D-42A0-9B0F-3FAFB9AA7952}" srcOrd="0" destOrd="0" presId="urn:microsoft.com/office/officeart/2018/5/layout/CenteredIconLabelDescriptionList"/>
    <dgm:cxn modelId="{C0163C37-A16C-4831-97DE-1914F9CBB7BE}" srcId="{93117B41-38D8-4FB9-B319-CF632ADF53C6}" destId="{E1209C58-C6A9-4DB6-B667-4165715310DC}" srcOrd="3" destOrd="0" parTransId="{8096F991-9B04-4C61-9F49-999FA7AD311D}" sibTransId="{05F384A5-FF5B-4D69-A484-BA70F5545A39}"/>
    <dgm:cxn modelId="{4CC85438-8B9C-48DB-9CFA-1E10C482AEFF}" type="presOf" srcId="{7B796236-972D-4C3D-97B1-5531D6A184CC}" destId="{FCF60B44-41D7-4E88-ACB1-3C8BEABE9FC9}" srcOrd="0" destOrd="0" presId="urn:microsoft.com/office/officeart/2018/5/layout/CenteredIconLabelDescriptionList"/>
    <dgm:cxn modelId="{3E6F1B3E-D2C1-44D3-A95A-9F71E83B6BD1}" srcId="{93117B41-38D8-4FB9-B319-CF632ADF53C6}" destId="{D1BB4F94-A615-41C5-9B16-6096B77DC684}" srcOrd="4" destOrd="0" parTransId="{6B93F60D-07DE-4299-860F-BE256CE8DFC5}" sibTransId="{A38328E2-4EEC-4DDB-A6BC-FDB235807BEF}"/>
    <dgm:cxn modelId="{8A43D34D-A4B6-43BB-B32A-36E602F9C9D7}" type="presOf" srcId="{FD546838-F3B4-4138-AAA4-C3729AF1E3E5}" destId="{F5F82EB7-B438-4321-8DDC-CEF7F27B15C8}" srcOrd="0" destOrd="0" presId="urn:microsoft.com/office/officeart/2018/5/layout/CenteredIconLabelDescriptionList"/>
    <dgm:cxn modelId="{C207FA54-1CAA-4773-ACD9-27B5A19904BA}" srcId="{0F2186ED-F01E-46B3-894C-046920E6079A}" destId="{FD546838-F3B4-4138-AAA4-C3729AF1E3E5}" srcOrd="0" destOrd="0" parTransId="{86E87EE1-061D-4846-9259-0B9D1C77DCAD}" sibTransId="{6D808E1F-A256-4596-B798-B32116DA6C17}"/>
    <dgm:cxn modelId="{7E89C289-352C-4BFB-A2A4-808E7E4CD189}" srcId="{93117B41-38D8-4FB9-B319-CF632ADF53C6}" destId="{B7D2BDC9-93EA-4019-9E19-1F2FBBF49A4D}" srcOrd="1" destOrd="0" parTransId="{C134BCF8-23D0-4208-AD6D-2EEB232069EC}" sibTransId="{5BE40279-1157-4050-84FD-E908609077B5}"/>
    <dgm:cxn modelId="{4389FA8A-4E9F-4C11-B2BA-2768AA279BBC}" type="presOf" srcId="{E4835D9C-1455-4ECA-89E9-3DE1F008F9F2}" destId="{F5F82EB7-B438-4321-8DDC-CEF7F27B15C8}" srcOrd="0" destOrd="2" presId="urn:microsoft.com/office/officeart/2018/5/layout/CenteredIconLabelDescriptionList"/>
    <dgm:cxn modelId="{084A3099-58C2-4D4F-8CB8-1EA314476DA8}" srcId="{93117B41-38D8-4FB9-B319-CF632ADF53C6}" destId="{457F78E0-73E1-463F-A8F2-DFB165F7F950}" srcOrd="2" destOrd="0" parTransId="{845FA44D-A01D-4898-BA75-2E7BF450D063}" sibTransId="{1FC6A8C8-CA90-4860-B0F0-2333634788A7}"/>
    <dgm:cxn modelId="{C8FD8A99-12AF-469F-80F2-C1339180CAC2}" type="presOf" srcId="{93117B41-38D8-4FB9-B319-CF632ADF53C6}" destId="{7AD17D29-5D15-46EE-8B98-D62A9700EF4F}" srcOrd="0" destOrd="0" presId="urn:microsoft.com/office/officeart/2018/5/layout/CenteredIconLabelDescriptionList"/>
    <dgm:cxn modelId="{2BD170A0-5D70-441A-AA4D-9197ACBC2164}" srcId="{0F2186ED-F01E-46B3-894C-046920E6079A}" destId="{E4835D9C-1455-4ECA-89E9-3DE1F008F9F2}" srcOrd="2" destOrd="0" parTransId="{7178A636-E16D-4ED3-8069-5E88C601ABC7}" sibTransId="{1B5E652C-20A4-4F30-BBB9-305F237DAD83}"/>
    <dgm:cxn modelId="{A1E5E9AE-5678-4BBA-8431-8581C14DD618}" srcId="{0F2186ED-F01E-46B3-894C-046920E6079A}" destId="{F0323BD3-A4D2-4025-B3A0-27EFEAAFA97C}" srcOrd="4" destOrd="0" parTransId="{5A943983-BF72-4460-B266-60F6CD741E61}" sibTransId="{A3F478B5-8DF9-4124-8B71-1749D183C2F5}"/>
    <dgm:cxn modelId="{D9A67EAF-CD20-468F-A11A-1B1487924DEF}" type="presOf" srcId="{F0323BD3-A4D2-4025-B3A0-27EFEAAFA97C}" destId="{F5F82EB7-B438-4321-8DDC-CEF7F27B15C8}" srcOrd="0" destOrd="4" presId="urn:microsoft.com/office/officeart/2018/5/layout/CenteredIconLabelDescriptionList"/>
    <dgm:cxn modelId="{7624D8C0-C644-4E6D-B890-694FE1788EB9}" type="presOf" srcId="{457F78E0-73E1-463F-A8F2-DFB165F7F950}" destId="{979F1CF7-AA9D-42A0-9B0F-3FAFB9AA7952}" srcOrd="0" destOrd="2" presId="urn:microsoft.com/office/officeart/2018/5/layout/CenteredIconLabelDescriptionList"/>
    <dgm:cxn modelId="{33F668C5-A08D-4E85-B7CA-78187AEC6B07}" srcId="{0F2186ED-F01E-46B3-894C-046920E6079A}" destId="{1E75C35C-06CB-4185-98AA-A8B8F8F6A34A}" srcOrd="1" destOrd="0" parTransId="{1A7AD2C0-FB11-463D-A6A8-47E2C9B68314}" sibTransId="{41CF688F-21C1-47EA-9A20-80786D5E2B47}"/>
    <dgm:cxn modelId="{A8AD41D2-BCBD-4688-8B1D-B2873CDA0219}" srcId="{7B796236-972D-4C3D-97B1-5531D6A184CC}" destId="{0F2186ED-F01E-46B3-894C-046920E6079A}" srcOrd="0" destOrd="0" parTransId="{6AC3817B-705C-4C9A-B39E-C6CB2BE45485}" sibTransId="{0F5AAF38-75A9-4574-847F-6773A76E7736}"/>
    <dgm:cxn modelId="{9706D4E0-61FC-4630-B6D6-6FDDC77D636F}" type="presOf" srcId="{6FD3AE3D-FF78-4ECF-9E6A-D8BA94C035DB}" destId="{F5F82EB7-B438-4321-8DDC-CEF7F27B15C8}" srcOrd="0" destOrd="3" presId="urn:microsoft.com/office/officeart/2018/5/layout/CenteredIconLabelDescriptionList"/>
    <dgm:cxn modelId="{0B6807E5-CC48-4FE3-911C-047D96A3A746}" type="presOf" srcId="{1E75C35C-06CB-4185-98AA-A8B8F8F6A34A}" destId="{F5F82EB7-B438-4321-8DDC-CEF7F27B15C8}" srcOrd="0" destOrd="1" presId="urn:microsoft.com/office/officeart/2018/5/layout/CenteredIconLabelDescriptionList"/>
    <dgm:cxn modelId="{D786D8EB-2297-4AE1-AC5E-6C3AE100BE52}" srcId="{0F2186ED-F01E-46B3-894C-046920E6079A}" destId="{6FD3AE3D-FF78-4ECF-9E6A-D8BA94C035DB}" srcOrd="3" destOrd="0" parTransId="{4B13A6E1-16C3-4F85-AF7B-D0BC3ECE94F0}" sibTransId="{884B3058-54D2-44C8-88DC-7E141BED4A72}"/>
    <dgm:cxn modelId="{775B93F1-0BC6-4F20-82EC-A687177385AD}" type="presOf" srcId="{B7D2BDC9-93EA-4019-9E19-1F2FBBF49A4D}" destId="{979F1CF7-AA9D-42A0-9B0F-3FAFB9AA7952}" srcOrd="0" destOrd="1" presId="urn:microsoft.com/office/officeart/2018/5/layout/CenteredIconLabelDescriptionList"/>
    <dgm:cxn modelId="{B6338A3A-1537-4A9F-B72B-142907F9C79E}" type="presParOf" srcId="{FCF60B44-41D7-4E88-ACB1-3C8BEABE9FC9}" destId="{AC44BAF9-F063-4844-8E08-6C8335A34E80}" srcOrd="0" destOrd="0" presId="urn:microsoft.com/office/officeart/2018/5/layout/CenteredIconLabelDescriptionList"/>
    <dgm:cxn modelId="{E63D001E-2F15-45A5-9603-AC140EACDA7E}" type="presParOf" srcId="{AC44BAF9-F063-4844-8E08-6C8335A34E80}" destId="{8893C11D-D126-4435-BF23-7D761D285551}" srcOrd="0" destOrd="0" presId="urn:microsoft.com/office/officeart/2018/5/layout/CenteredIconLabelDescriptionList"/>
    <dgm:cxn modelId="{3DE5420A-3542-46CB-BE25-D5EF6CF39C9A}" type="presParOf" srcId="{AC44BAF9-F063-4844-8E08-6C8335A34E80}" destId="{65FF5DC4-CB3C-4BAE-9803-32CC533A3D0E}" srcOrd="1" destOrd="0" presId="urn:microsoft.com/office/officeart/2018/5/layout/CenteredIconLabelDescriptionList"/>
    <dgm:cxn modelId="{9F637F20-AD45-44B7-8FE7-C19617ED5F9A}" type="presParOf" srcId="{AC44BAF9-F063-4844-8E08-6C8335A34E80}" destId="{15EBE397-F1F6-434A-9D98-549CAAA57405}" srcOrd="2" destOrd="0" presId="urn:microsoft.com/office/officeart/2018/5/layout/CenteredIconLabelDescriptionList"/>
    <dgm:cxn modelId="{9C4E0C9E-A8BF-401F-9FD5-5BFF925A585F}" type="presParOf" srcId="{AC44BAF9-F063-4844-8E08-6C8335A34E80}" destId="{9BF35BEA-7B7E-4A5C-A698-41C8B02111B0}" srcOrd="3" destOrd="0" presId="urn:microsoft.com/office/officeart/2018/5/layout/CenteredIconLabelDescriptionList"/>
    <dgm:cxn modelId="{35932D64-65B6-4977-8546-AD0EC94391D1}" type="presParOf" srcId="{AC44BAF9-F063-4844-8E08-6C8335A34E80}" destId="{F5F82EB7-B438-4321-8DDC-CEF7F27B15C8}" srcOrd="4" destOrd="0" presId="urn:microsoft.com/office/officeart/2018/5/layout/CenteredIconLabelDescriptionList"/>
    <dgm:cxn modelId="{60D8B15F-FB64-44E3-A3FA-A70060E08D97}" type="presParOf" srcId="{FCF60B44-41D7-4E88-ACB1-3C8BEABE9FC9}" destId="{DC56C471-AE31-4577-BD13-ABB44D3F8304}" srcOrd="1" destOrd="0" presId="urn:microsoft.com/office/officeart/2018/5/layout/CenteredIconLabelDescriptionList"/>
    <dgm:cxn modelId="{15E143E8-2BFC-4182-B441-1FBB5B3256C5}" type="presParOf" srcId="{FCF60B44-41D7-4E88-ACB1-3C8BEABE9FC9}" destId="{DF34A238-B581-4457-994F-4FE504DC03D2}" srcOrd="2" destOrd="0" presId="urn:microsoft.com/office/officeart/2018/5/layout/CenteredIconLabelDescriptionList"/>
    <dgm:cxn modelId="{4F0A0472-1239-47B4-87A2-B78EA2E58E9C}" type="presParOf" srcId="{DF34A238-B581-4457-994F-4FE504DC03D2}" destId="{DE700B3D-5509-46D8-A09E-D3A712C9D7EC}" srcOrd="0" destOrd="0" presId="urn:microsoft.com/office/officeart/2018/5/layout/CenteredIconLabelDescriptionList"/>
    <dgm:cxn modelId="{D7E6C8DF-FEB9-42A2-B067-EC24C88D5372}" type="presParOf" srcId="{DF34A238-B581-4457-994F-4FE504DC03D2}" destId="{40810C2D-D04E-487C-A8FA-05FA7C09188B}" srcOrd="1" destOrd="0" presId="urn:microsoft.com/office/officeart/2018/5/layout/CenteredIconLabelDescriptionList"/>
    <dgm:cxn modelId="{0F1B9396-04FC-4454-99ED-053716FB5C0B}" type="presParOf" srcId="{DF34A238-B581-4457-994F-4FE504DC03D2}" destId="{7AD17D29-5D15-46EE-8B98-D62A9700EF4F}" srcOrd="2" destOrd="0" presId="urn:microsoft.com/office/officeart/2018/5/layout/CenteredIconLabelDescriptionList"/>
    <dgm:cxn modelId="{C7BC3A51-B359-4630-8202-10F7E27868EA}" type="presParOf" srcId="{DF34A238-B581-4457-994F-4FE504DC03D2}" destId="{7CBF6B6E-C5AD-4F76-9014-A892BF7C600E}" srcOrd="3" destOrd="0" presId="urn:microsoft.com/office/officeart/2018/5/layout/CenteredIconLabelDescriptionList"/>
    <dgm:cxn modelId="{4235D01D-EDEC-4B84-A97F-31E1CC385573}" type="presParOf" srcId="{DF34A238-B581-4457-994F-4FE504DC03D2}" destId="{979F1CF7-AA9D-42A0-9B0F-3FAFB9AA79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0D2944-4F8F-4164-BA77-98177F61A55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9069D97F-5BB5-43A3-B468-339AFC9B0E38}">
      <dgm:prSet/>
      <dgm:spPr/>
      <dgm:t>
        <a:bodyPr/>
        <a:lstStyle/>
        <a:p>
          <a:r>
            <a:rPr lang="en-US" dirty="0"/>
            <a:t>Under the SECURE 2.0 Act of 2022, effective Dec. 29, 2022,</a:t>
          </a:r>
          <a:r>
            <a:rPr lang="en-US" u="none" dirty="0"/>
            <a:t> </a:t>
          </a:r>
          <a:r>
            <a:rPr lang="en-US" u="none" baseline="0" dirty="0"/>
            <a:t>qualified plans are provided flexibility in regard to seeking recovery of inadvertent benefit overpayments</a:t>
          </a:r>
          <a:r>
            <a:rPr lang="en-US" u="none" dirty="0"/>
            <a:t>. </a:t>
          </a:r>
        </a:p>
      </dgm:t>
    </dgm:pt>
    <dgm:pt modelId="{D3089550-EEC3-4F36-A860-6DDF23AEABAF}" type="parTrans" cxnId="{128C5077-6592-4F29-BA4F-6A291DBFD34C}">
      <dgm:prSet/>
      <dgm:spPr/>
      <dgm:t>
        <a:bodyPr/>
        <a:lstStyle/>
        <a:p>
          <a:endParaRPr lang="en-US"/>
        </a:p>
      </dgm:t>
    </dgm:pt>
    <dgm:pt modelId="{CAE7BE4D-27EA-4D68-A256-07CB4103D3B0}" type="sibTrans" cxnId="{128C5077-6592-4F29-BA4F-6A291DBFD34C}">
      <dgm:prSet/>
      <dgm:spPr/>
      <dgm:t>
        <a:bodyPr/>
        <a:lstStyle/>
        <a:p>
          <a:endParaRPr lang="en-US"/>
        </a:p>
      </dgm:t>
    </dgm:pt>
    <dgm:pt modelId="{EF028C35-6247-4CB9-82DE-37CC9EE7078F}">
      <dgm:prSet/>
      <dgm:spPr/>
      <dgm:t>
        <a:bodyPr/>
        <a:lstStyle/>
        <a:p>
          <a:r>
            <a:rPr lang="en-US" dirty="0"/>
            <a:t>A qualified plan is not disqualified as a result of an inadvertent benefit overpayment, but fiduciary obligations still apply.</a:t>
          </a:r>
        </a:p>
      </dgm:t>
    </dgm:pt>
    <dgm:pt modelId="{EE4184D5-0719-4291-8636-871C6735F2EB}" type="parTrans" cxnId="{D25C3CED-192D-4200-807E-9C770BC7E880}">
      <dgm:prSet/>
      <dgm:spPr/>
      <dgm:t>
        <a:bodyPr/>
        <a:lstStyle/>
        <a:p>
          <a:endParaRPr lang="en-US"/>
        </a:p>
      </dgm:t>
    </dgm:pt>
    <dgm:pt modelId="{27DE3542-FCC3-48BF-A6C8-9000A060D1C6}" type="sibTrans" cxnId="{D25C3CED-192D-4200-807E-9C770BC7E880}">
      <dgm:prSet/>
      <dgm:spPr/>
      <dgm:t>
        <a:bodyPr/>
        <a:lstStyle/>
        <a:p>
          <a:endParaRPr lang="en-US"/>
        </a:p>
      </dgm:t>
    </dgm:pt>
    <dgm:pt modelId="{589FFDB8-F5EC-4F1E-B758-74B2C71508AE}">
      <dgm:prSet/>
      <dgm:spPr/>
      <dgm:t>
        <a:bodyPr/>
        <a:lstStyle/>
        <a:p>
          <a:r>
            <a:rPr lang="en-US" dirty="0"/>
            <a:t>It is important to apply consistent correction procedures for similarly situated participants.</a:t>
          </a:r>
        </a:p>
      </dgm:t>
    </dgm:pt>
    <dgm:pt modelId="{F4F16BB8-24D2-4AB2-8DA5-A409F222DF56}" type="parTrans" cxnId="{05B6B049-09DF-4CF3-B019-B3DB284A8058}">
      <dgm:prSet/>
      <dgm:spPr/>
      <dgm:t>
        <a:bodyPr/>
        <a:lstStyle/>
        <a:p>
          <a:endParaRPr lang="en-US"/>
        </a:p>
      </dgm:t>
    </dgm:pt>
    <dgm:pt modelId="{467C36F1-B3FF-4F45-B99D-91B4AE751051}" type="sibTrans" cxnId="{05B6B049-09DF-4CF3-B019-B3DB284A8058}">
      <dgm:prSet/>
      <dgm:spPr/>
      <dgm:t>
        <a:bodyPr/>
        <a:lstStyle/>
        <a:p>
          <a:endParaRPr lang="en-US"/>
        </a:p>
      </dgm:t>
    </dgm:pt>
    <dgm:pt modelId="{A423A42A-8CA5-4D1A-9DC3-70D2E88FAE2C}">
      <dgm:prSet/>
      <dgm:spPr/>
      <dgm:t>
        <a:bodyPr/>
        <a:lstStyle/>
        <a:p>
          <a:r>
            <a:rPr lang="en-US" dirty="0"/>
            <a:t>We anticipate the IRS will issue further guidance on recovery of inadvertent benefit overpayments (due before end of 2024).</a:t>
          </a:r>
        </a:p>
      </dgm:t>
    </dgm:pt>
    <dgm:pt modelId="{46C9F378-AD26-4061-A58C-EF581B5EFFA9}" type="parTrans" cxnId="{14525ADA-6406-41D0-88B5-468625EE4C1D}">
      <dgm:prSet/>
      <dgm:spPr/>
      <dgm:t>
        <a:bodyPr/>
        <a:lstStyle/>
        <a:p>
          <a:endParaRPr lang="en-US"/>
        </a:p>
      </dgm:t>
    </dgm:pt>
    <dgm:pt modelId="{1F4EF56B-C68B-4B4D-9B6B-C458F6994AC4}" type="sibTrans" cxnId="{14525ADA-6406-41D0-88B5-468625EE4C1D}">
      <dgm:prSet/>
      <dgm:spPr/>
      <dgm:t>
        <a:bodyPr/>
        <a:lstStyle/>
        <a:p>
          <a:endParaRPr lang="en-US"/>
        </a:p>
      </dgm:t>
    </dgm:pt>
    <dgm:pt modelId="{358F8F1D-6C76-4417-A9F8-FAEC2CA02D55}" type="pres">
      <dgm:prSet presAssocID="{8B0D2944-4F8F-4164-BA77-98177F61A55C}" presName="vert0" presStyleCnt="0">
        <dgm:presLayoutVars>
          <dgm:dir/>
          <dgm:animOne val="branch"/>
          <dgm:animLvl val="lvl"/>
        </dgm:presLayoutVars>
      </dgm:prSet>
      <dgm:spPr/>
    </dgm:pt>
    <dgm:pt modelId="{2D24AA0D-3A71-4B05-88DF-B8C9C0DE9D0A}" type="pres">
      <dgm:prSet presAssocID="{9069D97F-5BB5-43A3-B468-339AFC9B0E38}" presName="thickLine" presStyleLbl="alignNode1" presStyleIdx="0" presStyleCnt="4"/>
      <dgm:spPr/>
    </dgm:pt>
    <dgm:pt modelId="{4AD7469D-770B-4C3D-AFB9-EAEACA54F2DC}" type="pres">
      <dgm:prSet presAssocID="{9069D97F-5BB5-43A3-B468-339AFC9B0E38}" presName="horz1" presStyleCnt="0"/>
      <dgm:spPr/>
    </dgm:pt>
    <dgm:pt modelId="{F959A302-69BF-491D-81E8-1989FC71FC75}" type="pres">
      <dgm:prSet presAssocID="{9069D97F-5BB5-43A3-B468-339AFC9B0E38}" presName="tx1" presStyleLbl="revTx" presStyleIdx="0" presStyleCnt="4"/>
      <dgm:spPr/>
    </dgm:pt>
    <dgm:pt modelId="{0DDDB471-A5B0-4540-BE67-8D4E4B7E6FB0}" type="pres">
      <dgm:prSet presAssocID="{9069D97F-5BB5-43A3-B468-339AFC9B0E38}" presName="vert1" presStyleCnt="0"/>
      <dgm:spPr/>
    </dgm:pt>
    <dgm:pt modelId="{CC788539-4A1C-43CB-950D-080ACADDB2C3}" type="pres">
      <dgm:prSet presAssocID="{EF028C35-6247-4CB9-82DE-37CC9EE7078F}" presName="thickLine" presStyleLbl="alignNode1" presStyleIdx="1" presStyleCnt="4"/>
      <dgm:spPr/>
    </dgm:pt>
    <dgm:pt modelId="{B625003C-5E0B-4501-8C42-0275638B5807}" type="pres">
      <dgm:prSet presAssocID="{EF028C35-6247-4CB9-82DE-37CC9EE7078F}" presName="horz1" presStyleCnt="0"/>
      <dgm:spPr/>
    </dgm:pt>
    <dgm:pt modelId="{9DB9E309-6E6E-4F06-9559-31764B1253D4}" type="pres">
      <dgm:prSet presAssocID="{EF028C35-6247-4CB9-82DE-37CC9EE7078F}" presName="tx1" presStyleLbl="revTx" presStyleIdx="1" presStyleCnt="4"/>
      <dgm:spPr/>
    </dgm:pt>
    <dgm:pt modelId="{C06A3D90-584A-42DA-A3CD-44AB9EA327A3}" type="pres">
      <dgm:prSet presAssocID="{EF028C35-6247-4CB9-82DE-37CC9EE7078F}" presName="vert1" presStyleCnt="0"/>
      <dgm:spPr/>
    </dgm:pt>
    <dgm:pt modelId="{787B6790-AFB0-42D8-B804-E50E3F7E3843}" type="pres">
      <dgm:prSet presAssocID="{589FFDB8-F5EC-4F1E-B758-74B2C71508AE}" presName="thickLine" presStyleLbl="alignNode1" presStyleIdx="2" presStyleCnt="4"/>
      <dgm:spPr/>
    </dgm:pt>
    <dgm:pt modelId="{0C0D082F-E0EF-4170-BF35-DC3CC9BAFA3B}" type="pres">
      <dgm:prSet presAssocID="{589FFDB8-F5EC-4F1E-B758-74B2C71508AE}" presName="horz1" presStyleCnt="0"/>
      <dgm:spPr/>
    </dgm:pt>
    <dgm:pt modelId="{3BDEBFD7-9693-4AC8-AE42-198F4B498871}" type="pres">
      <dgm:prSet presAssocID="{589FFDB8-F5EC-4F1E-B758-74B2C71508AE}" presName="tx1" presStyleLbl="revTx" presStyleIdx="2" presStyleCnt="4"/>
      <dgm:spPr/>
    </dgm:pt>
    <dgm:pt modelId="{452ABABD-3FBC-463D-87F5-7AB273C96E0F}" type="pres">
      <dgm:prSet presAssocID="{589FFDB8-F5EC-4F1E-B758-74B2C71508AE}" presName="vert1" presStyleCnt="0"/>
      <dgm:spPr/>
    </dgm:pt>
    <dgm:pt modelId="{6752DBAD-6F34-432B-A7E8-928F239484E2}" type="pres">
      <dgm:prSet presAssocID="{A423A42A-8CA5-4D1A-9DC3-70D2E88FAE2C}" presName="thickLine" presStyleLbl="alignNode1" presStyleIdx="3" presStyleCnt="4"/>
      <dgm:spPr/>
    </dgm:pt>
    <dgm:pt modelId="{2201196A-F073-48CF-9A1B-8D877B434260}" type="pres">
      <dgm:prSet presAssocID="{A423A42A-8CA5-4D1A-9DC3-70D2E88FAE2C}" presName="horz1" presStyleCnt="0"/>
      <dgm:spPr/>
    </dgm:pt>
    <dgm:pt modelId="{1F6D94CF-E2B4-4B0F-916D-36D0256BBFFD}" type="pres">
      <dgm:prSet presAssocID="{A423A42A-8CA5-4D1A-9DC3-70D2E88FAE2C}" presName="tx1" presStyleLbl="revTx" presStyleIdx="3" presStyleCnt="4"/>
      <dgm:spPr/>
    </dgm:pt>
    <dgm:pt modelId="{15AB5F76-D418-4870-8802-D9CF19001809}" type="pres">
      <dgm:prSet presAssocID="{A423A42A-8CA5-4D1A-9DC3-70D2E88FAE2C}" presName="vert1" presStyleCnt="0"/>
      <dgm:spPr/>
    </dgm:pt>
  </dgm:ptLst>
  <dgm:cxnLst>
    <dgm:cxn modelId="{D1094702-0FD3-4628-9909-8C752FB03EDD}" type="presOf" srcId="{8B0D2944-4F8F-4164-BA77-98177F61A55C}" destId="{358F8F1D-6C76-4417-A9F8-FAEC2CA02D55}" srcOrd="0" destOrd="0" presId="urn:microsoft.com/office/officeart/2008/layout/LinedList"/>
    <dgm:cxn modelId="{05C60F03-5360-430C-8AA2-1F93EFF3DE21}" type="presOf" srcId="{9069D97F-5BB5-43A3-B468-339AFC9B0E38}" destId="{F959A302-69BF-491D-81E8-1989FC71FC75}" srcOrd="0" destOrd="0" presId="urn:microsoft.com/office/officeart/2008/layout/LinedList"/>
    <dgm:cxn modelId="{ABC17127-5ED5-4A9C-900A-93118254A1BF}" type="presOf" srcId="{589FFDB8-F5EC-4F1E-B758-74B2C71508AE}" destId="{3BDEBFD7-9693-4AC8-AE42-198F4B498871}" srcOrd="0" destOrd="0" presId="urn:microsoft.com/office/officeart/2008/layout/LinedList"/>
    <dgm:cxn modelId="{05B6B049-09DF-4CF3-B019-B3DB284A8058}" srcId="{8B0D2944-4F8F-4164-BA77-98177F61A55C}" destId="{589FFDB8-F5EC-4F1E-B758-74B2C71508AE}" srcOrd="2" destOrd="0" parTransId="{F4F16BB8-24D2-4AB2-8DA5-A409F222DF56}" sibTransId="{467C36F1-B3FF-4F45-B99D-91B4AE751051}"/>
    <dgm:cxn modelId="{128C5077-6592-4F29-BA4F-6A291DBFD34C}" srcId="{8B0D2944-4F8F-4164-BA77-98177F61A55C}" destId="{9069D97F-5BB5-43A3-B468-339AFC9B0E38}" srcOrd="0" destOrd="0" parTransId="{D3089550-EEC3-4F36-A860-6DDF23AEABAF}" sibTransId="{CAE7BE4D-27EA-4D68-A256-07CB4103D3B0}"/>
    <dgm:cxn modelId="{8844EAA0-8372-4CA5-A8CB-8EE46D7F480D}" type="presOf" srcId="{EF028C35-6247-4CB9-82DE-37CC9EE7078F}" destId="{9DB9E309-6E6E-4F06-9559-31764B1253D4}" srcOrd="0" destOrd="0" presId="urn:microsoft.com/office/officeart/2008/layout/LinedList"/>
    <dgm:cxn modelId="{14525ADA-6406-41D0-88B5-468625EE4C1D}" srcId="{8B0D2944-4F8F-4164-BA77-98177F61A55C}" destId="{A423A42A-8CA5-4D1A-9DC3-70D2E88FAE2C}" srcOrd="3" destOrd="0" parTransId="{46C9F378-AD26-4061-A58C-EF581B5EFFA9}" sibTransId="{1F4EF56B-C68B-4B4D-9B6B-C458F6994AC4}"/>
    <dgm:cxn modelId="{FC8F0EE7-BED2-478D-A034-69FAE2902ED2}" type="presOf" srcId="{A423A42A-8CA5-4D1A-9DC3-70D2E88FAE2C}" destId="{1F6D94CF-E2B4-4B0F-916D-36D0256BBFFD}" srcOrd="0" destOrd="0" presId="urn:microsoft.com/office/officeart/2008/layout/LinedList"/>
    <dgm:cxn modelId="{D25C3CED-192D-4200-807E-9C770BC7E880}" srcId="{8B0D2944-4F8F-4164-BA77-98177F61A55C}" destId="{EF028C35-6247-4CB9-82DE-37CC9EE7078F}" srcOrd="1" destOrd="0" parTransId="{EE4184D5-0719-4291-8636-871C6735F2EB}" sibTransId="{27DE3542-FCC3-48BF-A6C8-9000A060D1C6}"/>
    <dgm:cxn modelId="{4217D6FE-0471-4186-A7AF-7B9438EB8251}" type="presParOf" srcId="{358F8F1D-6C76-4417-A9F8-FAEC2CA02D55}" destId="{2D24AA0D-3A71-4B05-88DF-B8C9C0DE9D0A}" srcOrd="0" destOrd="0" presId="urn:microsoft.com/office/officeart/2008/layout/LinedList"/>
    <dgm:cxn modelId="{61F35C2C-D884-46F8-B503-9F6271AD35C2}" type="presParOf" srcId="{358F8F1D-6C76-4417-A9F8-FAEC2CA02D55}" destId="{4AD7469D-770B-4C3D-AFB9-EAEACA54F2DC}" srcOrd="1" destOrd="0" presId="urn:microsoft.com/office/officeart/2008/layout/LinedList"/>
    <dgm:cxn modelId="{4672D38B-1012-4212-823A-477ED844B900}" type="presParOf" srcId="{4AD7469D-770B-4C3D-AFB9-EAEACA54F2DC}" destId="{F959A302-69BF-491D-81E8-1989FC71FC75}" srcOrd="0" destOrd="0" presId="urn:microsoft.com/office/officeart/2008/layout/LinedList"/>
    <dgm:cxn modelId="{5FB63DD7-23AA-4A8A-A38A-AC039829E1A1}" type="presParOf" srcId="{4AD7469D-770B-4C3D-AFB9-EAEACA54F2DC}" destId="{0DDDB471-A5B0-4540-BE67-8D4E4B7E6FB0}" srcOrd="1" destOrd="0" presId="urn:microsoft.com/office/officeart/2008/layout/LinedList"/>
    <dgm:cxn modelId="{101A747B-A20D-4C32-ACC9-1A854540BCAF}" type="presParOf" srcId="{358F8F1D-6C76-4417-A9F8-FAEC2CA02D55}" destId="{CC788539-4A1C-43CB-950D-080ACADDB2C3}" srcOrd="2" destOrd="0" presId="urn:microsoft.com/office/officeart/2008/layout/LinedList"/>
    <dgm:cxn modelId="{EDE69DFA-2159-42BD-AED4-DDA1ECE60319}" type="presParOf" srcId="{358F8F1D-6C76-4417-A9F8-FAEC2CA02D55}" destId="{B625003C-5E0B-4501-8C42-0275638B5807}" srcOrd="3" destOrd="0" presId="urn:microsoft.com/office/officeart/2008/layout/LinedList"/>
    <dgm:cxn modelId="{F9DAA92C-03BF-48DD-B64A-9806B11558DB}" type="presParOf" srcId="{B625003C-5E0B-4501-8C42-0275638B5807}" destId="{9DB9E309-6E6E-4F06-9559-31764B1253D4}" srcOrd="0" destOrd="0" presId="urn:microsoft.com/office/officeart/2008/layout/LinedList"/>
    <dgm:cxn modelId="{FD3A3852-15A9-4857-A3A6-6DBCBF1DBBDE}" type="presParOf" srcId="{B625003C-5E0B-4501-8C42-0275638B5807}" destId="{C06A3D90-584A-42DA-A3CD-44AB9EA327A3}" srcOrd="1" destOrd="0" presId="urn:microsoft.com/office/officeart/2008/layout/LinedList"/>
    <dgm:cxn modelId="{A08201DA-E8AD-4B4C-B05B-6EFF2857141B}" type="presParOf" srcId="{358F8F1D-6C76-4417-A9F8-FAEC2CA02D55}" destId="{787B6790-AFB0-42D8-B804-E50E3F7E3843}" srcOrd="4" destOrd="0" presId="urn:microsoft.com/office/officeart/2008/layout/LinedList"/>
    <dgm:cxn modelId="{625458A7-E79A-41B5-A1FD-AD3E238B7C72}" type="presParOf" srcId="{358F8F1D-6C76-4417-A9F8-FAEC2CA02D55}" destId="{0C0D082F-E0EF-4170-BF35-DC3CC9BAFA3B}" srcOrd="5" destOrd="0" presId="urn:microsoft.com/office/officeart/2008/layout/LinedList"/>
    <dgm:cxn modelId="{7671D392-B5B9-4D22-A6C6-64A2731D4605}" type="presParOf" srcId="{0C0D082F-E0EF-4170-BF35-DC3CC9BAFA3B}" destId="{3BDEBFD7-9693-4AC8-AE42-198F4B498871}" srcOrd="0" destOrd="0" presId="urn:microsoft.com/office/officeart/2008/layout/LinedList"/>
    <dgm:cxn modelId="{348D3D85-B126-4043-8AEE-9D52C3C46727}" type="presParOf" srcId="{0C0D082F-E0EF-4170-BF35-DC3CC9BAFA3B}" destId="{452ABABD-3FBC-463D-87F5-7AB273C96E0F}" srcOrd="1" destOrd="0" presId="urn:microsoft.com/office/officeart/2008/layout/LinedList"/>
    <dgm:cxn modelId="{A91E5055-7AFC-4E6A-B30E-C5FA736A89B5}" type="presParOf" srcId="{358F8F1D-6C76-4417-A9F8-FAEC2CA02D55}" destId="{6752DBAD-6F34-432B-A7E8-928F239484E2}" srcOrd="6" destOrd="0" presId="urn:microsoft.com/office/officeart/2008/layout/LinedList"/>
    <dgm:cxn modelId="{35DCBF55-0692-4A76-BBCA-E90432071C33}" type="presParOf" srcId="{358F8F1D-6C76-4417-A9F8-FAEC2CA02D55}" destId="{2201196A-F073-48CF-9A1B-8D877B434260}" srcOrd="7" destOrd="0" presId="urn:microsoft.com/office/officeart/2008/layout/LinedList"/>
    <dgm:cxn modelId="{B947E440-2791-475E-8019-658B493AFC53}" type="presParOf" srcId="{2201196A-F073-48CF-9A1B-8D877B434260}" destId="{1F6D94CF-E2B4-4B0F-916D-36D0256BBFFD}" srcOrd="0" destOrd="0" presId="urn:microsoft.com/office/officeart/2008/layout/LinedList"/>
    <dgm:cxn modelId="{7235B9DD-3ADB-443C-87B9-DA5A3A6920D0}" type="presParOf" srcId="{2201196A-F073-48CF-9A1B-8D877B434260}" destId="{15AB5F76-D418-4870-8802-D9CF190018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4CA78F8-133A-4654-86AF-15D50A85F251}"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6D0C0551-4534-4328-B9A3-C7D48D05DA83}">
      <dgm:prSet/>
      <dgm:spPr/>
      <dgm:t>
        <a:bodyPr/>
        <a:lstStyle/>
        <a:p>
          <a:r>
            <a:rPr lang="en-US" dirty="0"/>
            <a:t>A member or beneficiary is considered “missing” or “lost” when they leave a partially or fully vested account balance in the plan, and then fail to provide either the Plan or the service provider their current address. </a:t>
          </a:r>
        </a:p>
      </dgm:t>
    </dgm:pt>
    <dgm:pt modelId="{DFBE7244-1C81-44F3-83E0-7169C823A4DD}" type="parTrans" cxnId="{2C85EF70-C58E-4EB7-AF48-07E2F058EC3F}">
      <dgm:prSet/>
      <dgm:spPr/>
      <dgm:t>
        <a:bodyPr/>
        <a:lstStyle/>
        <a:p>
          <a:endParaRPr lang="en-US"/>
        </a:p>
      </dgm:t>
    </dgm:pt>
    <dgm:pt modelId="{6E471602-B6B8-47DB-B224-ADE7E81260D6}" type="sibTrans" cxnId="{2C85EF70-C58E-4EB7-AF48-07E2F058EC3F}">
      <dgm:prSet/>
      <dgm:spPr/>
      <dgm:t>
        <a:bodyPr/>
        <a:lstStyle/>
        <a:p>
          <a:endParaRPr lang="en-US"/>
        </a:p>
      </dgm:t>
    </dgm:pt>
    <dgm:pt modelId="{B31CDA4D-7E7C-4600-B40B-D0083317CAB0}">
      <dgm:prSet/>
      <dgm:spPr/>
      <dgm:t>
        <a:bodyPr/>
        <a:lstStyle/>
        <a:p>
          <a:r>
            <a:rPr lang="en-US"/>
            <a:t>Liability Risk</a:t>
          </a:r>
        </a:p>
      </dgm:t>
    </dgm:pt>
    <dgm:pt modelId="{D79BD2D7-A78C-493D-9CD0-4E18C67BF633}" type="parTrans" cxnId="{EEA92037-47A3-473D-A4BD-896DB8404269}">
      <dgm:prSet/>
      <dgm:spPr/>
      <dgm:t>
        <a:bodyPr/>
        <a:lstStyle/>
        <a:p>
          <a:endParaRPr lang="en-US"/>
        </a:p>
      </dgm:t>
    </dgm:pt>
    <dgm:pt modelId="{66D1D7A4-371F-4028-BA29-0B027F0A2E00}" type="sibTrans" cxnId="{EEA92037-47A3-473D-A4BD-896DB8404269}">
      <dgm:prSet/>
      <dgm:spPr/>
      <dgm:t>
        <a:bodyPr/>
        <a:lstStyle/>
        <a:p>
          <a:endParaRPr lang="en-US"/>
        </a:p>
      </dgm:t>
    </dgm:pt>
    <dgm:pt modelId="{13B9074C-B689-4684-8703-46BFA2368C0D}">
      <dgm:prSet/>
      <dgm:spPr/>
      <dgm:t>
        <a:bodyPr/>
        <a:lstStyle/>
        <a:p>
          <a:r>
            <a:rPr lang="en-US" dirty="0"/>
            <a:t>Failure to comply with </a:t>
          </a:r>
          <a:r>
            <a:rPr lang="en-US" dirty="0" err="1"/>
            <a:t>RMD</a:t>
          </a:r>
          <a:r>
            <a:rPr lang="en-US" dirty="0"/>
            <a:t> rules</a:t>
          </a:r>
        </a:p>
      </dgm:t>
    </dgm:pt>
    <dgm:pt modelId="{2D35498C-C371-4947-96D1-8904B7F9C179}" type="parTrans" cxnId="{F84ABCF6-4835-4D7B-9B40-DA98FDA5479E}">
      <dgm:prSet/>
      <dgm:spPr/>
      <dgm:t>
        <a:bodyPr/>
        <a:lstStyle/>
        <a:p>
          <a:endParaRPr lang="en-US"/>
        </a:p>
      </dgm:t>
    </dgm:pt>
    <dgm:pt modelId="{D93F2FF1-A46A-411A-BF9C-6FBC28466E1B}" type="sibTrans" cxnId="{F84ABCF6-4835-4D7B-9B40-DA98FDA5479E}">
      <dgm:prSet/>
      <dgm:spPr/>
      <dgm:t>
        <a:bodyPr/>
        <a:lstStyle/>
        <a:p>
          <a:endParaRPr lang="en-US"/>
        </a:p>
      </dgm:t>
    </dgm:pt>
    <dgm:pt modelId="{2D55F045-788B-432A-A5DF-F76A3A7DECFF}">
      <dgm:prSet/>
      <dgm:spPr/>
      <dgm:t>
        <a:bodyPr/>
        <a:lstStyle/>
        <a:p>
          <a:r>
            <a:rPr lang="en-US" dirty="0"/>
            <a:t>IRS audits</a:t>
          </a:r>
        </a:p>
      </dgm:t>
    </dgm:pt>
    <dgm:pt modelId="{94026867-1AC5-41AC-9B24-08888F30C5E4}" type="parTrans" cxnId="{B0F6C9C5-7B4A-4B32-A78E-EDBEC0CA65BB}">
      <dgm:prSet/>
      <dgm:spPr/>
      <dgm:t>
        <a:bodyPr/>
        <a:lstStyle/>
        <a:p>
          <a:endParaRPr lang="en-US"/>
        </a:p>
      </dgm:t>
    </dgm:pt>
    <dgm:pt modelId="{4438AC8B-87A0-43C5-8FED-3C345F47FE45}" type="sibTrans" cxnId="{B0F6C9C5-7B4A-4B32-A78E-EDBEC0CA65BB}">
      <dgm:prSet/>
      <dgm:spPr/>
      <dgm:t>
        <a:bodyPr/>
        <a:lstStyle/>
        <a:p>
          <a:endParaRPr lang="en-US"/>
        </a:p>
      </dgm:t>
    </dgm:pt>
    <dgm:pt modelId="{7E74A2A5-ECBF-4F84-AFE1-34559CEAA165}">
      <dgm:prSet/>
      <dgm:spPr/>
      <dgm:t>
        <a:bodyPr/>
        <a:lstStyle/>
        <a:p>
          <a:r>
            <a:rPr lang="en-US"/>
            <a:t>Best Practices for Mitigation</a:t>
          </a:r>
        </a:p>
      </dgm:t>
    </dgm:pt>
    <dgm:pt modelId="{14ABCE87-9DCB-48EC-8E37-A01D4DFC4B94}" type="parTrans" cxnId="{726E4301-09B3-4990-A228-CB93321EBEA0}">
      <dgm:prSet/>
      <dgm:spPr/>
      <dgm:t>
        <a:bodyPr/>
        <a:lstStyle/>
        <a:p>
          <a:endParaRPr lang="en-US"/>
        </a:p>
      </dgm:t>
    </dgm:pt>
    <dgm:pt modelId="{4A8D3DC1-641B-4222-8962-5F39FA53AF7C}" type="sibTrans" cxnId="{726E4301-09B3-4990-A228-CB93321EBEA0}">
      <dgm:prSet/>
      <dgm:spPr/>
      <dgm:t>
        <a:bodyPr/>
        <a:lstStyle/>
        <a:p>
          <a:endParaRPr lang="en-US"/>
        </a:p>
      </dgm:t>
    </dgm:pt>
    <dgm:pt modelId="{3F8A9796-459C-4D68-94FE-1A436A2F4982}">
      <dgm:prSet/>
      <dgm:spPr/>
      <dgm:t>
        <a:bodyPr/>
        <a:lstStyle/>
        <a:p>
          <a:r>
            <a:rPr lang="en-US" dirty="0"/>
            <a:t>Review and update records and procedures to locate lost participants</a:t>
          </a:r>
        </a:p>
      </dgm:t>
    </dgm:pt>
    <dgm:pt modelId="{5B5AC55F-5D23-41F8-90B4-E06AF1219775}" type="parTrans" cxnId="{5FC4CB34-5E09-4CA8-9380-01C91480EF8F}">
      <dgm:prSet/>
      <dgm:spPr/>
      <dgm:t>
        <a:bodyPr/>
        <a:lstStyle/>
        <a:p>
          <a:endParaRPr lang="en-US"/>
        </a:p>
      </dgm:t>
    </dgm:pt>
    <dgm:pt modelId="{4CEBCE77-D509-4527-AB12-2A592B7EB646}" type="sibTrans" cxnId="{5FC4CB34-5E09-4CA8-9380-01C91480EF8F}">
      <dgm:prSet/>
      <dgm:spPr/>
      <dgm:t>
        <a:bodyPr/>
        <a:lstStyle/>
        <a:p>
          <a:endParaRPr lang="en-US"/>
        </a:p>
      </dgm:t>
    </dgm:pt>
    <dgm:pt modelId="{401A7A95-88E9-45EF-8FF7-7BCD8D86F89D}">
      <dgm:prSet/>
      <dgm:spPr/>
      <dgm:t>
        <a:bodyPr/>
        <a:lstStyle/>
        <a:p>
          <a:r>
            <a:rPr lang="en-US"/>
            <a:t>Coordinate searches with record keepers and other service providers</a:t>
          </a:r>
        </a:p>
      </dgm:t>
    </dgm:pt>
    <dgm:pt modelId="{3F28CF21-ED42-4378-857B-811C006D08FA}" type="parTrans" cxnId="{17A6E8AC-C966-4354-ACEE-9A84757586A7}">
      <dgm:prSet/>
      <dgm:spPr/>
      <dgm:t>
        <a:bodyPr/>
        <a:lstStyle/>
        <a:p>
          <a:endParaRPr lang="en-US"/>
        </a:p>
      </dgm:t>
    </dgm:pt>
    <dgm:pt modelId="{7F277BD8-2022-4469-B4E7-41178B52A769}" type="sibTrans" cxnId="{17A6E8AC-C966-4354-ACEE-9A84757586A7}">
      <dgm:prSet/>
      <dgm:spPr/>
      <dgm:t>
        <a:bodyPr/>
        <a:lstStyle/>
        <a:p>
          <a:endParaRPr lang="en-US"/>
        </a:p>
      </dgm:t>
    </dgm:pt>
    <dgm:pt modelId="{EE7221C6-6332-4ADF-9A09-4A585AFFAE86}">
      <dgm:prSet/>
      <dgm:spPr/>
      <dgm:t>
        <a:bodyPr/>
        <a:lstStyle/>
        <a:p>
          <a:r>
            <a:rPr lang="en-US"/>
            <a:t>Utilize commercial locator services, internet search tools, DOL search methods</a:t>
          </a:r>
        </a:p>
      </dgm:t>
    </dgm:pt>
    <dgm:pt modelId="{625D06B9-430D-447A-85FA-30923368DEE9}" type="parTrans" cxnId="{0BCDCB7E-80A4-4DEE-A860-7F1CF4EC168E}">
      <dgm:prSet/>
      <dgm:spPr/>
      <dgm:t>
        <a:bodyPr/>
        <a:lstStyle/>
        <a:p>
          <a:endParaRPr lang="en-US"/>
        </a:p>
      </dgm:t>
    </dgm:pt>
    <dgm:pt modelId="{234EBFEC-19C1-4F66-8BCD-214DE77B4039}" type="sibTrans" cxnId="{0BCDCB7E-80A4-4DEE-A860-7F1CF4EC168E}">
      <dgm:prSet/>
      <dgm:spPr/>
      <dgm:t>
        <a:bodyPr/>
        <a:lstStyle/>
        <a:p>
          <a:endParaRPr lang="en-US"/>
        </a:p>
      </dgm:t>
    </dgm:pt>
    <dgm:pt modelId="{CAEF0346-A82C-44F5-AFB2-97FB774D4293}" type="pres">
      <dgm:prSet presAssocID="{34CA78F8-133A-4654-86AF-15D50A85F251}" presName="Name0" presStyleCnt="0">
        <dgm:presLayoutVars>
          <dgm:dir/>
          <dgm:animLvl val="lvl"/>
          <dgm:resizeHandles val="exact"/>
        </dgm:presLayoutVars>
      </dgm:prSet>
      <dgm:spPr/>
    </dgm:pt>
    <dgm:pt modelId="{B78B75FE-F85E-4D23-814F-84174759410C}" type="pres">
      <dgm:prSet presAssocID="{7E74A2A5-ECBF-4F84-AFE1-34559CEAA165}" presName="boxAndChildren" presStyleCnt="0"/>
      <dgm:spPr/>
    </dgm:pt>
    <dgm:pt modelId="{C73D57FB-D947-44E4-BB72-0385E900F21A}" type="pres">
      <dgm:prSet presAssocID="{7E74A2A5-ECBF-4F84-AFE1-34559CEAA165}" presName="parentTextBox" presStyleLbl="node1" presStyleIdx="0" presStyleCnt="3"/>
      <dgm:spPr/>
    </dgm:pt>
    <dgm:pt modelId="{593FD28D-AF6C-4B2B-A747-FDFDEEA5A485}" type="pres">
      <dgm:prSet presAssocID="{7E74A2A5-ECBF-4F84-AFE1-34559CEAA165}" presName="entireBox" presStyleLbl="node1" presStyleIdx="0" presStyleCnt="3"/>
      <dgm:spPr/>
    </dgm:pt>
    <dgm:pt modelId="{4D46FBA5-DFC5-455E-B89F-DEB04BC59B66}" type="pres">
      <dgm:prSet presAssocID="{7E74A2A5-ECBF-4F84-AFE1-34559CEAA165}" presName="descendantBox" presStyleCnt="0"/>
      <dgm:spPr/>
    </dgm:pt>
    <dgm:pt modelId="{053DD82C-AFE6-472C-91E7-CE8B8BFDF9F8}" type="pres">
      <dgm:prSet presAssocID="{3F8A9796-459C-4D68-94FE-1A436A2F4982}" presName="childTextBox" presStyleLbl="fgAccFollowNode1" presStyleIdx="0" presStyleCnt="5">
        <dgm:presLayoutVars>
          <dgm:bulletEnabled val="1"/>
        </dgm:presLayoutVars>
      </dgm:prSet>
      <dgm:spPr/>
    </dgm:pt>
    <dgm:pt modelId="{E09C6BEA-2E42-40D6-B84B-65D93D24ADFB}" type="pres">
      <dgm:prSet presAssocID="{401A7A95-88E9-45EF-8FF7-7BCD8D86F89D}" presName="childTextBox" presStyleLbl="fgAccFollowNode1" presStyleIdx="1" presStyleCnt="5">
        <dgm:presLayoutVars>
          <dgm:bulletEnabled val="1"/>
        </dgm:presLayoutVars>
      </dgm:prSet>
      <dgm:spPr/>
    </dgm:pt>
    <dgm:pt modelId="{A7F26C16-8FE2-4574-9F08-816663405EF4}" type="pres">
      <dgm:prSet presAssocID="{EE7221C6-6332-4ADF-9A09-4A585AFFAE86}" presName="childTextBox" presStyleLbl="fgAccFollowNode1" presStyleIdx="2" presStyleCnt="5">
        <dgm:presLayoutVars>
          <dgm:bulletEnabled val="1"/>
        </dgm:presLayoutVars>
      </dgm:prSet>
      <dgm:spPr/>
    </dgm:pt>
    <dgm:pt modelId="{2B27F35F-BBE9-4F35-BB10-F7D5E9FD47A7}" type="pres">
      <dgm:prSet presAssocID="{66D1D7A4-371F-4028-BA29-0B027F0A2E00}" presName="sp" presStyleCnt="0"/>
      <dgm:spPr/>
    </dgm:pt>
    <dgm:pt modelId="{9199414A-E98A-4C37-BCD1-D6BED69D549B}" type="pres">
      <dgm:prSet presAssocID="{B31CDA4D-7E7C-4600-B40B-D0083317CAB0}" presName="arrowAndChildren" presStyleCnt="0"/>
      <dgm:spPr/>
    </dgm:pt>
    <dgm:pt modelId="{6CD4F150-C12E-437D-AE5E-EAB0CA93576D}" type="pres">
      <dgm:prSet presAssocID="{B31CDA4D-7E7C-4600-B40B-D0083317CAB0}" presName="parentTextArrow" presStyleLbl="node1" presStyleIdx="0" presStyleCnt="3"/>
      <dgm:spPr/>
    </dgm:pt>
    <dgm:pt modelId="{53C98F77-A23D-4EA5-9561-97BBC46FF67B}" type="pres">
      <dgm:prSet presAssocID="{B31CDA4D-7E7C-4600-B40B-D0083317CAB0}" presName="arrow" presStyleLbl="node1" presStyleIdx="1" presStyleCnt="3"/>
      <dgm:spPr/>
    </dgm:pt>
    <dgm:pt modelId="{6015FBC0-C6A5-4AE2-9CF0-A8BA0F546D09}" type="pres">
      <dgm:prSet presAssocID="{B31CDA4D-7E7C-4600-B40B-D0083317CAB0}" presName="descendantArrow" presStyleCnt="0"/>
      <dgm:spPr/>
    </dgm:pt>
    <dgm:pt modelId="{A51108C9-703E-41D7-A699-1701D53BC75B}" type="pres">
      <dgm:prSet presAssocID="{13B9074C-B689-4684-8703-46BFA2368C0D}" presName="childTextArrow" presStyleLbl="fgAccFollowNode1" presStyleIdx="3" presStyleCnt="5">
        <dgm:presLayoutVars>
          <dgm:bulletEnabled val="1"/>
        </dgm:presLayoutVars>
      </dgm:prSet>
      <dgm:spPr/>
    </dgm:pt>
    <dgm:pt modelId="{A3FDB7D3-D6F4-439E-BC6A-655B1FEC0BE3}" type="pres">
      <dgm:prSet presAssocID="{2D55F045-788B-432A-A5DF-F76A3A7DECFF}" presName="childTextArrow" presStyleLbl="fgAccFollowNode1" presStyleIdx="4" presStyleCnt="5">
        <dgm:presLayoutVars>
          <dgm:bulletEnabled val="1"/>
        </dgm:presLayoutVars>
      </dgm:prSet>
      <dgm:spPr/>
    </dgm:pt>
    <dgm:pt modelId="{49279634-C314-4695-924B-7C6C0260D14F}" type="pres">
      <dgm:prSet presAssocID="{6E471602-B6B8-47DB-B224-ADE7E81260D6}" presName="sp" presStyleCnt="0"/>
      <dgm:spPr/>
    </dgm:pt>
    <dgm:pt modelId="{1748EA18-3492-43F0-A7AB-8F73F611E0A0}" type="pres">
      <dgm:prSet presAssocID="{6D0C0551-4534-4328-B9A3-C7D48D05DA83}" presName="arrowAndChildren" presStyleCnt="0"/>
      <dgm:spPr/>
    </dgm:pt>
    <dgm:pt modelId="{2EDF6354-C70D-4753-A3D0-7236436FD228}" type="pres">
      <dgm:prSet presAssocID="{6D0C0551-4534-4328-B9A3-C7D48D05DA83}" presName="parentTextArrow" presStyleLbl="node1" presStyleIdx="2" presStyleCnt="3"/>
      <dgm:spPr/>
    </dgm:pt>
  </dgm:ptLst>
  <dgm:cxnLst>
    <dgm:cxn modelId="{726E4301-09B3-4990-A228-CB93321EBEA0}" srcId="{34CA78F8-133A-4654-86AF-15D50A85F251}" destId="{7E74A2A5-ECBF-4F84-AFE1-34559CEAA165}" srcOrd="2" destOrd="0" parTransId="{14ABCE87-9DCB-48EC-8E37-A01D4DFC4B94}" sibTransId="{4A8D3DC1-641B-4222-8962-5F39FA53AF7C}"/>
    <dgm:cxn modelId="{5FC4CB34-5E09-4CA8-9380-01C91480EF8F}" srcId="{7E74A2A5-ECBF-4F84-AFE1-34559CEAA165}" destId="{3F8A9796-459C-4D68-94FE-1A436A2F4982}" srcOrd="0" destOrd="0" parTransId="{5B5AC55F-5D23-41F8-90B4-E06AF1219775}" sibTransId="{4CEBCE77-D509-4527-AB12-2A592B7EB646}"/>
    <dgm:cxn modelId="{EEA92037-47A3-473D-A4BD-896DB8404269}" srcId="{34CA78F8-133A-4654-86AF-15D50A85F251}" destId="{B31CDA4D-7E7C-4600-B40B-D0083317CAB0}" srcOrd="1" destOrd="0" parTransId="{D79BD2D7-A78C-493D-9CD0-4E18C67BF633}" sibTransId="{66D1D7A4-371F-4028-BA29-0B027F0A2E00}"/>
    <dgm:cxn modelId="{FB78D640-9AA1-4C39-AEE1-12590A3CD148}" type="presOf" srcId="{B31CDA4D-7E7C-4600-B40B-D0083317CAB0}" destId="{6CD4F150-C12E-437D-AE5E-EAB0CA93576D}" srcOrd="0" destOrd="0" presId="urn:microsoft.com/office/officeart/2005/8/layout/process4"/>
    <dgm:cxn modelId="{FAD8224B-29C1-4262-AECB-EF3733C4ABDB}" type="presOf" srcId="{EE7221C6-6332-4ADF-9A09-4A585AFFAE86}" destId="{A7F26C16-8FE2-4574-9F08-816663405EF4}" srcOrd="0" destOrd="0" presId="urn:microsoft.com/office/officeart/2005/8/layout/process4"/>
    <dgm:cxn modelId="{A2FE184E-88E1-4AED-B282-3791FAADB3D6}" type="presOf" srcId="{13B9074C-B689-4684-8703-46BFA2368C0D}" destId="{A51108C9-703E-41D7-A699-1701D53BC75B}" srcOrd="0" destOrd="0" presId="urn:microsoft.com/office/officeart/2005/8/layout/process4"/>
    <dgm:cxn modelId="{98DBD550-893B-427C-90FE-D66386EFF9FB}" type="presOf" srcId="{3F8A9796-459C-4D68-94FE-1A436A2F4982}" destId="{053DD82C-AFE6-472C-91E7-CE8B8BFDF9F8}" srcOrd="0" destOrd="0" presId="urn:microsoft.com/office/officeart/2005/8/layout/process4"/>
    <dgm:cxn modelId="{2C85EF70-C58E-4EB7-AF48-07E2F058EC3F}" srcId="{34CA78F8-133A-4654-86AF-15D50A85F251}" destId="{6D0C0551-4534-4328-B9A3-C7D48D05DA83}" srcOrd="0" destOrd="0" parTransId="{DFBE7244-1C81-44F3-83E0-7169C823A4DD}" sibTransId="{6E471602-B6B8-47DB-B224-ADE7E81260D6}"/>
    <dgm:cxn modelId="{220A6B57-2FD5-41B7-8B75-88724AFDF19E}" type="presOf" srcId="{7E74A2A5-ECBF-4F84-AFE1-34559CEAA165}" destId="{593FD28D-AF6C-4B2B-A747-FDFDEEA5A485}" srcOrd="1" destOrd="0" presId="urn:microsoft.com/office/officeart/2005/8/layout/process4"/>
    <dgm:cxn modelId="{0BCDCB7E-80A4-4DEE-A860-7F1CF4EC168E}" srcId="{7E74A2A5-ECBF-4F84-AFE1-34559CEAA165}" destId="{EE7221C6-6332-4ADF-9A09-4A585AFFAE86}" srcOrd="2" destOrd="0" parTransId="{625D06B9-430D-447A-85FA-30923368DEE9}" sibTransId="{234EBFEC-19C1-4F66-8BCD-214DE77B4039}"/>
    <dgm:cxn modelId="{8E06C7A3-DCD6-4CA3-A8DA-C20DC1D2EE8E}" type="presOf" srcId="{6D0C0551-4534-4328-B9A3-C7D48D05DA83}" destId="{2EDF6354-C70D-4753-A3D0-7236436FD228}" srcOrd="0" destOrd="0" presId="urn:microsoft.com/office/officeart/2005/8/layout/process4"/>
    <dgm:cxn modelId="{17A6E8AC-C966-4354-ACEE-9A84757586A7}" srcId="{7E74A2A5-ECBF-4F84-AFE1-34559CEAA165}" destId="{401A7A95-88E9-45EF-8FF7-7BCD8D86F89D}" srcOrd="1" destOrd="0" parTransId="{3F28CF21-ED42-4378-857B-811C006D08FA}" sibTransId="{7F277BD8-2022-4469-B4E7-41178B52A769}"/>
    <dgm:cxn modelId="{C1DACDBF-FADB-44A9-ABB4-9A39FB3ED217}" type="presOf" srcId="{401A7A95-88E9-45EF-8FF7-7BCD8D86F89D}" destId="{E09C6BEA-2E42-40D6-B84B-65D93D24ADFB}" srcOrd="0" destOrd="0" presId="urn:microsoft.com/office/officeart/2005/8/layout/process4"/>
    <dgm:cxn modelId="{6B3187C1-987B-4D82-93A7-00C802CBC5E8}" type="presOf" srcId="{34CA78F8-133A-4654-86AF-15D50A85F251}" destId="{CAEF0346-A82C-44F5-AFB2-97FB774D4293}" srcOrd="0" destOrd="0" presId="urn:microsoft.com/office/officeart/2005/8/layout/process4"/>
    <dgm:cxn modelId="{B0F6C9C5-7B4A-4B32-A78E-EDBEC0CA65BB}" srcId="{B31CDA4D-7E7C-4600-B40B-D0083317CAB0}" destId="{2D55F045-788B-432A-A5DF-F76A3A7DECFF}" srcOrd="1" destOrd="0" parTransId="{94026867-1AC5-41AC-9B24-08888F30C5E4}" sibTransId="{4438AC8B-87A0-43C5-8FED-3C345F47FE45}"/>
    <dgm:cxn modelId="{F5847EC6-3668-4B70-8DAD-A3E7C54034C8}" type="presOf" srcId="{2D55F045-788B-432A-A5DF-F76A3A7DECFF}" destId="{A3FDB7D3-D6F4-439E-BC6A-655B1FEC0BE3}" srcOrd="0" destOrd="0" presId="urn:microsoft.com/office/officeart/2005/8/layout/process4"/>
    <dgm:cxn modelId="{92557DF2-B744-4DB7-9250-4954312CF809}" type="presOf" srcId="{7E74A2A5-ECBF-4F84-AFE1-34559CEAA165}" destId="{C73D57FB-D947-44E4-BB72-0385E900F21A}" srcOrd="0" destOrd="0" presId="urn:microsoft.com/office/officeart/2005/8/layout/process4"/>
    <dgm:cxn modelId="{F84ABCF6-4835-4D7B-9B40-DA98FDA5479E}" srcId="{B31CDA4D-7E7C-4600-B40B-D0083317CAB0}" destId="{13B9074C-B689-4684-8703-46BFA2368C0D}" srcOrd="0" destOrd="0" parTransId="{2D35498C-C371-4947-96D1-8904B7F9C179}" sibTransId="{D93F2FF1-A46A-411A-BF9C-6FBC28466E1B}"/>
    <dgm:cxn modelId="{1E0183F9-260E-4E1C-A3A9-2E050FF66221}" type="presOf" srcId="{B31CDA4D-7E7C-4600-B40B-D0083317CAB0}" destId="{53C98F77-A23D-4EA5-9561-97BBC46FF67B}" srcOrd="1" destOrd="0" presId="urn:microsoft.com/office/officeart/2005/8/layout/process4"/>
    <dgm:cxn modelId="{16E4BAFD-4B4D-4993-ACB4-60DC19B12888}" type="presParOf" srcId="{CAEF0346-A82C-44F5-AFB2-97FB774D4293}" destId="{B78B75FE-F85E-4D23-814F-84174759410C}" srcOrd="0" destOrd="0" presId="urn:microsoft.com/office/officeart/2005/8/layout/process4"/>
    <dgm:cxn modelId="{DA8354B6-CA5F-4C4A-9BFB-8B0459D5ED86}" type="presParOf" srcId="{B78B75FE-F85E-4D23-814F-84174759410C}" destId="{C73D57FB-D947-44E4-BB72-0385E900F21A}" srcOrd="0" destOrd="0" presId="urn:microsoft.com/office/officeart/2005/8/layout/process4"/>
    <dgm:cxn modelId="{AD50D547-F302-4EAC-A449-C3781170CABB}" type="presParOf" srcId="{B78B75FE-F85E-4D23-814F-84174759410C}" destId="{593FD28D-AF6C-4B2B-A747-FDFDEEA5A485}" srcOrd="1" destOrd="0" presId="urn:microsoft.com/office/officeart/2005/8/layout/process4"/>
    <dgm:cxn modelId="{F5084439-A6EF-485B-B6F7-262B8489D18D}" type="presParOf" srcId="{B78B75FE-F85E-4D23-814F-84174759410C}" destId="{4D46FBA5-DFC5-455E-B89F-DEB04BC59B66}" srcOrd="2" destOrd="0" presId="urn:microsoft.com/office/officeart/2005/8/layout/process4"/>
    <dgm:cxn modelId="{4C1AF841-F101-4FC2-B46D-3C0972ABAEC9}" type="presParOf" srcId="{4D46FBA5-DFC5-455E-B89F-DEB04BC59B66}" destId="{053DD82C-AFE6-472C-91E7-CE8B8BFDF9F8}" srcOrd="0" destOrd="0" presId="urn:microsoft.com/office/officeart/2005/8/layout/process4"/>
    <dgm:cxn modelId="{428A9362-EB5B-4F83-824B-48B1A1261F17}" type="presParOf" srcId="{4D46FBA5-DFC5-455E-B89F-DEB04BC59B66}" destId="{E09C6BEA-2E42-40D6-B84B-65D93D24ADFB}" srcOrd="1" destOrd="0" presId="urn:microsoft.com/office/officeart/2005/8/layout/process4"/>
    <dgm:cxn modelId="{65CDBAFB-4B28-4F27-9425-4732E21D80A4}" type="presParOf" srcId="{4D46FBA5-DFC5-455E-B89F-DEB04BC59B66}" destId="{A7F26C16-8FE2-4574-9F08-816663405EF4}" srcOrd="2" destOrd="0" presId="urn:microsoft.com/office/officeart/2005/8/layout/process4"/>
    <dgm:cxn modelId="{3A4A8284-D6C5-4C37-B056-BB65A39046FD}" type="presParOf" srcId="{CAEF0346-A82C-44F5-AFB2-97FB774D4293}" destId="{2B27F35F-BBE9-4F35-BB10-F7D5E9FD47A7}" srcOrd="1" destOrd="0" presId="urn:microsoft.com/office/officeart/2005/8/layout/process4"/>
    <dgm:cxn modelId="{90518703-5C06-45F6-A626-49458C08BFEF}" type="presParOf" srcId="{CAEF0346-A82C-44F5-AFB2-97FB774D4293}" destId="{9199414A-E98A-4C37-BCD1-D6BED69D549B}" srcOrd="2" destOrd="0" presId="urn:microsoft.com/office/officeart/2005/8/layout/process4"/>
    <dgm:cxn modelId="{7413F4C6-5358-47DA-9771-7A64608C797F}" type="presParOf" srcId="{9199414A-E98A-4C37-BCD1-D6BED69D549B}" destId="{6CD4F150-C12E-437D-AE5E-EAB0CA93576D}" srcOrd="0" destOrd="0" presId="urn:microsoft.com/office/officeart/2005/8/layout/process4"/>
    <dgm:cxn modelId="{92BD1750-8545-4CEB-B4E1-D8528ACBF159}" type="presParOf" srcId="{9199414A-E98A-4C37-BCD1-D6BED69D549B}" destId="{53C98F77-A23D-4EA5-9561-97BBC46FF67B}" srcOrd="1" destOrd="0" presId="urn:microsoft.com/office/officeart/2005/8/layout/process4"/>
    <dgm:cxn modelId="{0B4FDCA0-6C59-4F0B-995A-8AA8F0E3158F}" type="presParOf" srcId="{9199414A-E98A-4C37-BCD1-D6BED69D549B}" destId="{6015FBC0-C6A5-4AE2-9CF0-A8BA0F546D09}" srcOrd="2" destOrd="0" presId="urn:microsoft.com/office/officeart/2005/8/layout/process4"/>
    <dgm:cxn modelId="{90A4AD42-073E-49F6-A21D-4F0E1CB26D36}" type="presParOf" srcId="{6015FBC0-C6A5-4AE2-9CF0-A8BA0F546D09}" destId="{A51108C9-703E-41D7-A699-1701D53BC75B}" srcOrd="0" destOrd="0" presId="urn:microsoft.com/office/officeart/2005/8/layout/process4"/>
    <dgm:cxn modelId="{6D05722C-007D-493D-BB98-FBE74DDFB0EE}" type="presParOf" srcId="{6015FBC0-C6A5-4AE2-9CF0-A8BA0F546D09}" destId="{A3FDB7D3-D6F4-439E-BC6A-655B1FEC0BE3}" srcOrd="1" destOrd="0" presId="urn:microsoft.com/office/officeart/2005/8/layout/process4"/>
    <dgm:cxn modelId="{8883F162-1B0C-47CD-9DCE-CCCE50E373E4}" type="presParOf" srcId="{CAEF0346-A82C-44F5-AFB2-97FB774D4293}" destId="{49279634-C314-4695-924B-7C6C0260D14F}" srcOrd="3" destOrd="0" presId="urn:microsoft.com/office/officeart/2005/8/layout/process4"/>
    <dgm:cxn modelId="{3D18B620-A66E-4496-B950-67852C6AEC80}" type="presParOf" srcId="{CAEF0346-A82C-44F5-AFB2-97FB774D4293}" destId="{1748EA18-3492-43F0-A7AB-8F73F611E0A0}" srcOrd="4" destOrd="0" presId="urn:microsoft.com/office/officeart/2005/8/layout/process4"/>
    <dgm:cxn modelId="{F08717F5-F6A2-4F98-BE62-C97A0FA865EF}" type="presParOf" srcId="{1748EA18-3492-43F0-A7AB-8F73F611E0A0}" destId="{2EDF6354-C70D-4753-A3D0-7236436FD2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F1CC8-223F-4A3A-95D6-C6E259C46955}"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28F8563A-8DCC-4FD7-B094-4EBC510E10C1}">
      <dgm:prSet/>
      <dgm:spPr/>
      <dgm:t>
        <a:bodyPr/>
        <a:lstStyle/>
        <a:p>
          <a:r>
            <a:rPr lang="en-US" b="1" baseline="0"/>
            <a:t>Federal Law</a:t>
          </a:r>
          <a:endParaRPr lang="en-US" b="1"/>
        </a:p>
      </dgm:t>
    </dgm:pt>
    <dgm:pt modelId="{3CD06573-97C2-4797-939F-95C9B1CEAB66}" type="parTrans" cxnId="{11C6EE1A-653F-419B-9601-3C9D8FBB3E2B}">
      <dgm:prSet/>
      <dgm:spPr/>
      <dgm:t>
        <a:bodyPr/>
        <a:lstStyle/>
        <a:p>
          <a:endParaRPr lang="en-US" b="1"/>
        </a:p>
      </dgm:t>
    </dgm:pt>
    <dgm:pt modelId="{7DD45BA3-364B-4A71-A85F-F79E95A6FC7C}" type="sibTrans" cxnId="{11C6EE1A-653F-419B-9601-3C9D8FBB3E2B}">
      <dgm:prSet/>
      <dgm:spPr/>
      <dgm:t>
        <a:bodyPr/>
        <a:lstStyle/>
        <a:p>
          <a:endParaRPr lang="en-US" b="1"/>
        </a:p>
      </dgm:t>
    </dgm:pt>
    <dgm:pt modelId="{EDF1F46F-5E09-4148-910A-752B679032B5}">
      <dgm:prSet/>
      <dgm:spPr/>
      <dgm:t>
        <a:bodyPr/>
        <a:lstStyle/>
        <a:p>
          <a:r>
            <a:rPr lang="en-US" b="1" baseline="0"/>
            <a:t>Internal Revenue Code</a:t>
          </a:r>
          <a:endParaRPr lang="en-US" b="1"/>
        </a:p>
      </dgm:t>
    </dgm:pt>
    <dgm:pt modelId="{08D41AE7-986D-420D-A7D6-FBC3AEF2C200}" type="parTrans" cxnId="{6DE081B2-B8B5-4B3D-94A3-22D400793165}">
      <dgm:prSet/>
      <dgm:spPr/>
      <dgm:t>
        <a:bodyPr/>
        <a:lstStyle/>
        <a:p>
          <a:endParaRPr lang="en-US" b="1"/>
        </a:p>
      </dgm:t>
    </dgm:pt>
    <dgm:pt modelId="{C19BCDAB-1A1B-459F-8884-98CFF1305C5A}" type="sibTrans" cxnId="{6DE081B2-B8B5-4B3D-94A3-22D400793165}">
      <dgm:prSet/>
      <dgm:spPr/>
      <dgm:t>
        <a:bodyPr/>
        <a:lstStyle/>
        <a:p>
          <a:endParaRPr lang="en-US" b="1"/>
        </a:p>
      </dgm:t>
    </dgm:pt>
    <dgm:pt modelId="{7388AFA7-9E9B-4C5A-93A9-D44DE9A4D98D}">
      <dgm:prSet/>
      <dgm:spPr/>
      <dgm:t>
        <a:bodyPr/>
        <a:lstStyle/>
        <a:p>
          <a:r>
            <a:rPr lang="en-US" b="1" baseline="0" dirty="0"/>
            <a:t>ERISA </a:t>
          </a:r>
          <a:r>
            <a:rPr lang="en-US" b="0" baseline="0" dirty="0"/>
            <a:t>(not directly applicable, but excellent resource)</a:t>
          </a:r>
          <a:endParaRPr lang="en-US" b="0" dirty="0"/>
        </a:p>
      </dgm:t>
    </dgm:pt>
    <dgm:pt modelId="{C7A4BED8-DA86-4552-B3CB-4BA6F2F82BFA}" type="parTrans" cxnId="{D2727BEE-EEFA-4303-9C51-152A874A0FC9}">
      <dgm:prSet/>
      <dgm:spPr/>
      <dgm:t>
        <a:bodyPr/>
        <a:lstStyle/>
        <a:p>
          <a:endParaRPr lang="en-US" b="1"/>
        </a:p>
      </dgm:t>
    </dgm:pt>
    <dgm:pt modelId="{2FC12443-3F46-47FD-A1F9-EF0B76282498}" type="sibTrans" cxnId="{D2727BEE-EEFA-4303-9C51-152A874A0FC9}">
      <dgm:prSet/>
      <dgm:spPr/>
      <dgm:t>
        <a:bodyPr/>
        <a:lstStyle/>
        <a:p>
          <a:endParaRPr lang="en-US" b="1"/>
        </a:p>
      </dgm:t>
    </dgm:pt>
    <dgm:pt modelId="{2B8C6B22-C0EE-4C3A-9759-5B0D37321469}">
      <dgm:prSet/>
      <dgm:spPr/>
      <dgm:t>
        <a:bodyPr/>
        <a:lstStyle/>
        <a:p>
          <a:r>
            <a:rPr lang="en-US" b="1" baseline="0"/>
            <a:t>State Law</a:t>
          </a:r>
          <a:endParaRPr lang="en-US" b="1"/>
        </a:p>
      </dgm:t>
    </dgm:pt>
    <dgm:pt modelId="{53779AAE-B99C-4FCD-AD90-4D2B5EFCBE5C}" type="parTrans" cxnId="{0FA8A0B0-881A-418F-84A6-7785FB306F9C}">
      <dgm:prSet/>
      <dgm:spPr/>
      <dgm:t>
        <a:bodyPr/>
        <a:lstStyle/>
        <a:p>
          <a:endParaRPr lang="en-US" b="1"/>
        </a:p>
      </dgm:t>
    </dgm:pt>
    <dgm:pt modelId="{A3D44232-C2B1-4198-886C-8B24BB54232D}" type="sibTrans" cxnId="{0FA8A0B0-881A-418F-84A6-7785FB306F9C}">
      <dgm:prSet/>
      <dgm:spPr/>
      <dgm:t>
        <a:bodyPr/>
        <a:lstStyle/>
        <a:p>
          <a:endParaRPr lang="en-US" b="1"/>
        </a:p>
      </dgm:t>
    </dgm:pt>
    <dgm:pt modelId="{623BBA53-3CFC-4430-8A68-04BE3B794B72}">
      <dgm:prSet/>
      <dgm:spPr/>
      <dgm:t>
        <a:bodyPr/>
        <a:lstStyle/>
        <a:p>
          <a:r>
            <a:rPr lang="en-US" b="1" baseline="0"/>
            <a:t>Statutory Fiduciary Rules</a:t>
          </a:r>
          <a:endParaRPr lang="en-US" b="1"/>
        </a:p>
      </dgm:t>
    </dgm:pt>
    <dgm:pt modelId="{9C5D29B0-F8EF-4786-8E53-EE790380957E}" type="parTrans" cxnId="{5D0B0C02-FB00-4EA9-A6DE-23D492FB53BB}">
      <dgm:prSet/>
      <dgm:spPr/>
      <dgm:t>
        <a:bodyPr/>
        <a:lstStyle/>
        <a:p>
          <a:endParaRPr lang="en-US" b="1"/>
        </a:p>
      </dgm:t>
    </dgm:pt>
    <dgm:pt modelId="{B2EFF339-0179-405B-A47F-15C42B412546}" type="sibTrans" cxnId="{5D0B0C02-FB00-4EA9-A6DE-23D492FB53BB}">
      <dgm:prSet/>
      <dgm:spPr/>
      <dgm:t>
        <a:bodyPr/>
        <a:lstStyle/>
        <a:p>
          <a:endParaRPr lang="en-US" b="1"/>
        </a:p>
      </dgm:t>
    </dgm:pt>
    <dgm:pt modelId="{080076F0-06D6-4B4A-95FE-0F7348E91CBB}">
      <dgm:prSet/>
      <dgm:spPr/>
      <dgm:t>
        <a:bodyPr/>
        <a:lstStyle/>
        <a:p>
          <a:r>
            <a:rPr lang="en-US" b="1" baseline="0"/>
            <a:t>State Constitution</a:t>
          </a:r>
          <a:endParaRPr lang="en-US" b="1"/>
        </a:p>
      </dgm:t>
    </dgm:pt>
    <dgm:pt modelId="{ACF0D89F-22FC-4572-B7B2-E40C2FDF39EE}" type="parTrans" cxnId="{08FF4CAE-C185-457D-8CC2-9E417827AA33}">
      <dgm:prSet/>
      <dgm:spPr/>
      <dgm:t>
        <a:bodyPr/>
        <a:lstStyle/>
        <a:p>
          <a:endParaRPr lang="en-US" b="1"/>
        </a:p>
      </dgm:t>
    </dgm:pt>
    <dgm:pt modelId="{EB4E3C88-5A1A-4B5C-AF29-B83A92343ADD}" type="sibTrans" cxnId="{08FF4CAE-C185-457D-8CC2-9E417827AA33}">
      <dgm:prSet/>
      <dgm:spPr/>
      <dgm:t>
        <a:bodyPr/>
        <a:lstStyle/>
        <a:p>
          <a:endParaRPr lang="en-US" b="1"/>
        </a:p>
      </dgm:t>
    </dgm:pt>
    <dgm:pt modelId="{4F625897-E9CD-4116-8661-5FC29807F236}">
      <dgm:prSet/>
      <dgm:spPr/>
      <dgm:t>
        <a:bodyPr/>
        <a:lstStyle/>
        <a:p>
          <a:r>
            <a:rPr lang="en-US" b="1" baseline="0"/>
            <a:t>Common Law</a:t>
          </a:r>
          <a:endParaRPr lang="en-US" b="1"/>
        </a:p>
      </dgm:t>
    </dgm:pt>
    <dgm:pt modelId="{41AC9D2F-1262-456A-A7CA-BBFC57AB9DB4}" type="parTrans" cxnId="{E7FEDE43-E37E-40E2-B989-A3723A4BB489}">
      <dgm:prSet/>
      <dgm:spPr/>
      <dgm:t>
        <a:bodyPr/>
        <a:lstStyle/>
        <a:p>
          <a:endParaRPr lang="en-US" b="1"/>
        </a:p>
      </dgm:t>
    </dgm:pt>
    <dgm:pt modelId="{4F6AF187-F65C-49C6-8E03-3FAECBD35713}" type="sibTrans" cxnId="{E7FEDE43-E37E-40E2-B989-A3723A4BB489}">
      <dgm:prSet/>
      <dgm:spPr/>
      <dgm:t>
        <a:bodyPr/>
        <a:lstStyle/>
        <a:p>
          <a:endParaRPr lang="en-US" b="1"/>
        </a:p>
      </dgm:t>
    </dgm:pt>
    <dgm:pt modelId="{2F731B91-A853-4ADA-8CFD-FB589A08F981}">
      <dgm:prSet/>
      <dgm:spPr/>
      <dgm:t>
        <a:bodyPr/>
        <a:lstStyle/>
        <a:p>
          <a:r>
            <a:rPr lang="en-US" b="1" baseline="0"/>
            <a:t>Restatement (Third) of Trusts </a:t>
          </a:r>
          <a:r>
            <a:rPr lang="en-US" b="0" baseline="0"/>
            <a:t>(collection of common law)</a:t>
          </a:r>
          <a:endParaRPr lang="en-US" b="0"/>
        </a:p>
      </dgm:t>
    </dgm:pt>
    <dgm:pt modelId="{2E5ACCE2-8DC8-432B-A3F8-3AD4644E1DBD}" type="parTrans" cxnId="{C5BF8D40-CA27-4C3A-ABE7-6EA74CBAE624}">
      <dgm:prSet/>
      <dgm:spPr/>
      <dgm:t>
        <a:bodyPr/>
        <a:lstStyle/>
        <a:p>
          <a:endParaRPr lang="en-US" b="1"/>
        </a:p>
      </dgm:t>
    </dgm:pt>
    <dgm:pt modelId="{E2D8ED09-67DA-4492-8EFD-7774200FAADF}" type="sibTrans" cxnId="{C5BF8D40-CA27-4C3A-ABE7-6EA74CBAE624}">
      <dgm:prSet/>
      <dgm:spPr/>
      <dgm:t>
        <a:bodyPr/>
        <a:lstStyle/>
        <a:p>
          <a:endParaRPr lang="en-US" b="1"/>
        </a:p>
      </dgm:t>
    </dgm:pt>
    <dgm:pt modelId="{87C6FC56-92C7-4C0E-9ABD-5E50B0569ECF}">
      <dgm:prSet/>
      <dgm:spPr/>
      <dgm:t>
        <a:bodyPr/>
        <a:lstStyle/>
        <a:p>
          <a:r>
            <a:rPr lang="en-US" b="1" baseline="0"/>
            <a:t>Uniform Management of Public Employee Retirement Systems Act (UMPERSA) </a:t>
          </a:r>
          <a:r>
            <a:rPr lang="en-US" b="0" baseline="0"/>
            <a:t>(even if not adopted by State - excellent resource)</a:t>
          </a:r>
          <a:endParaRPr lang="en-US" b="0"/>
        </a:p>
      </dgm:t>
    </dgm:pt>
    <dgm:pt modelId="{2049E57D-3A8F-40A9-B248-674D04CCF547}" type="parTrans" cxnId="{137D483A-0264-4894-8E27-84A65CBCB4AC}">
      <dgm:prSet/>
      <dgm:spPr/>
      <dgm:t>
        <a:bodyPr/>
        <a:lstStyle/>
        <a:p>
          <a:endParaRPr lang="en-US" b="1"/>
        </a:p>
      </dgm:t>
    </dgm:pt>
    <dgm:pt modelId="{411236CB-DFA3-4A93-B5DA-14FC51122D4E}" type="sibTrans" cxnId="{137D483A-0264-4894-8E27-84A65CBCB4AC}">
      <dgm:prSet/>
      <dgm:spPr/>
      <dgm:t>
        <a:bodyPr/>
        <a:lstStyle/>
        <a:p>
          <a:endParaRPr lang="en-US" b="1"/>
        </a:p>
      </dgm:t>
    </dgm:pt>
    <dgm:pt modelId="{40138438-178B-4B22-93DC-834AD5E92551}">
      <dgm:prSet/>
      <dgm:spPr/>
      <dgm:t>
        <a:bodyPr/>
        <a:lstStyle/>
        <a:p>
          <a:r>
            <a:rPr lang="en-US" b="1" baseline="0"/>
            <a:t>Plan Document and Plan-related documents</a:t>
          </a:r>
          <a:endParaRPr lang="en-US" b="1"/>
        </a:p>
      </dgm:t>
    </dgm:pt>
    <dgm:pt modelId="{C0248E9B-65F6-49E9-B23D-D14AE2AC3AA1}" type="parTrans" cxnId="{9D5436D1-A39C-4C08-83B9-1430B31D4B74}">
      <dgm:prSet/>
      <dgm:spPr/>
      <dgm:t>
        <a:bodyPr/>
        <a:lstStyle/>
        <a:p>
          <a:endParaRPr lang="en-US" b="1"/>
        </a:p>
      </dgm:t>
    </dgm:pt>
    <dgm:pt modelId="{9C452BED-422D-4D49-8C2A-987A89FCFDE2}" type="sibTrans" cxnId="{9D5436D1-A39C-4C08-83B9-1430B31D4B74}">
      <dgm:prSet/>
      <dgm:spPr/>
      <dgm:t>
        <a:bodyPr/>
        <a:lstStyle/>
        <a:p>
          <a:endParaRPr lang="en-US" b="1"/>
        </a:p>
      </dgm:t>
    </dgm:pt>
    <dgm:pt modelId="{8144CFF8-49F3-47A4-9432-B5880DB1E3A6}">
      <dgm:prSet/>
      <dgm:spPr/>
      <dgm:t>
        <a:bodyPr/>
        <a:lstStyle/>
        <a:p>
          <a:r>
            <a:rPr lang="en-US" b="1" baseline="0"/>
            <a:t>Plan Document</a:t>
          </a:r>
          <a:endParaRPr lang="en-US" b="1"/>
        </a:p>
      </dgm:t>
    </dgm:pt>
    <dgm:pt modelId="{76A2BE49-BF45-4CE4-87D9-EBF38C1741C3}" type="parTrans" cxnId="{97F740C7-977D-493F-94E5-5F523653C6CC}">
      <dgm:prSet/>
      <dgm:spPr/>
      <dgm:t>
        <a:bodyPr/>
        <a:lstStyle/>
        <a:p>
          <a:endParaRPr lang="en-US" b="1"/>
        </a:p>
      </dgm:t>
    </dgm:pt>
    <dgm:pt modelId="{56A09CD1-2DAE-441C-A9DF-E4FB4D16EBC8}" type="sibTrans" cxnId="{97F740C7-977D-493F-94E5-5F523653C6CC}">
      <dgm:prSet/>
      <dgm:spPr/>
      <dgm:t>
        <a:bodyPr/>
        <a:lstStyle/>
        <a:p>
          <a:endParaRPr lang="en-US" b="1"/>
        </a:p>
      </dgm:t>
    </dgm:pt>
    <dgm:pt modelId="{AB2A44E3-148B-440A-A7F8-32D9A66005F9}">
      <dgm:prSet/>
      <dgm:spPr/>
      <dgm:t>
        <a:bodyPr/>
        <a:lstStyle/>
        <a:p>
          <a:r>
            <a:rPr lang="en-US" b="1" baseline="0"/>
            <a:t>Statutes</a:t>
          </a:r>
          <a:endParaRPr lang="en-US" b="1"/>
        </a:p>
      </dgm:t>
    </dgm:pt>
    <dgm:pt modelId="{10A5BCD4-EF69-44A3-9002-2FDAAB3923FC}" type="parTrans" cxnId="{18EB9980-1200-4E71-80E8-16C5BF181E71}">
      <dgm:prSet/>
      <dgm:spPr/>
      <dgm:t>
        <a:bodyPr/>
        <a:lstStyle/>
        <a:p>
          <a:endParaRPr lang="en-US" b="1"/>
        </a:p>
      </dgm:t>
    </dgm:pt>
    <dgm:pt modelId="{56F76EC1-8B1F-4F42-9B4E-EA8D315434D7}" type="sibTrans" cxnId="{18EB9980-1200-4E71-80E8-16C5BF181E71}">
      <dgm:prSet/>
      <dgm:spPr/>
      <dgm:t>
        <a:bodyPr/>
        <a:lstStyle/>
        <a:p>
          <a:endParaRPr lang="en-US" b="1"/>
        </a:p>
      </dgm:t>
    </dgm:pt>
    <dgm:pt modelId="{2B60917B-1298-443E-BF34-096D28BE6372}">
      <dgm:prSet/>
      <dgm:spPr/>
      <dgm:t>
        <a:bodyPr/>
        <a:lstStyle/>
        <a:p>
          <a:r>
            <a:rPr lang="en-US" b="1" baseline="0"/>
            <a:t>Administrative Code</a:t>
          </a:r>
          <a:endParaRPr lang="en-US" b="1"/>
        </a:p>
      </dgm:t>
    </dgm:pt>
    <dgm:pt modelId="{F3F4614F-B3D2-43E2-AAFC-827C3AB0088F}" type="parTrans" cxnId="{4DE7F0E6-EAA6-46BD-8742-484C2A8DE3BE}">
      <dgm:prSet/>
      <dgm:spPr/>
      <dgm:t>
        <a:bodyPr/>
        <a:lstStyle/>
        <a:p>
          <a:endParaRPr lang="en-US" b="1"/>
        </a:p>
      </dgm:t>
    </dgm:pt>
    <dgm:pt modelId="{70F4BB3A-E8DD-4C22-B37D-2BDAC82C5F7B}" type="sibTrans" cxnId="{4DE7F0E6-EAA6-46BD-8742-484C2A8DE3BE}">
      <dgm:prSet/>
      <dgm:spPr/>
      <dgm:t>
        <a:bodyPr/>
        <a:lstStyle/>
        <a:p>
          <a:endParaRPr lang="en-US" b="1"/>
        </a:p>
      </dgm:t>
    </dgm:pt>
    <dgm:pt modelId="{5C8D8DFD-DAB5-4C2A-B11A-B8B41C87F9EA}">
      <dgm:prSet/>
      <dgm:spPr/>
      <dgm:t>
        <a:bodyPr/>
        <a:lstStyle/>
        <a:p>
          <a:r>
            <a:rPr lang="en-US" b="1" baseline="0"/>
            <a:t>Trust Document</a:t>
          </a:r>
          <a:endParaRPr lang="en-US" b="1"/>
        </a:p>
      </dgm:t>
    </dgm:pt>
    <dgm:pt modelId="{46BA11E3-97F1-4E7A-814D-D28FF97F5223}" type="parTrans" cxnId="{E7CF11C6-4DC5-4050-9B8C-B50E93874BA8}">
      <dgm:prSet/>
      <dgm:spPr/>
      <dgm:t>
        <a:bodyPr/>
        <a:lstStyle/>
        <a:p>
          <a:endParaRPr lang="en-US" b="1"/>
        </a:p>
      </dgm:t>
    </dgm:pt>
    <dgm:pt modelId="{0E04D944-B7F7-4F6E-ACC8-839654B0F58A}" type="sibTrans" cxnId="{E7CF11C6-4DC5-4050-9B8C-B50E93874BA8}">
      <dgm:prSet/>
      <dgm:spPr/>
      <dgm:t>
        <a:bodyPr/>
        <a:lstStyle/>
        <a:p>
          <a:endParaRPr lang="en-US" b="1"/>
        </a:p>
      </dgm:t>
    </dgm:pt>
    <dgm:pt modelId="{F88E23E0-14DD-4483-BC03-256402DC3B90}">
      <dgm:prSet/>
      <dgm:spPr/>
      <dgm:t>
        <a:bodyPr/>
        <a:lstStyle/>
        <a:p>
          <a:r>
            <a:rPr lang="en-US" b="1" baseline="0" dirty="0"/>
            <a:t>Board Policies and Resolutions (Ethics and/or Governance Policies)</a:t>
          </a:r>
          <a:endParaRPr lang="en-US" b="1" dirty="0"/>
        </a:p>
      </dgm:t>
    </dgm:pt>
    <dgm:pt modelId="{CACD1E11-663D-4EE0-8120-392DACA98D97}" type="parTrans" cxnId="{8A22BE32-6BCE-4DAC-9EE0-B6D19614F438}">
      <dgm:prSet/>
      <dgm:spPr/>
      <dgm:t>
        <a:bodyPr/>
        <a:lstStyle/>
        <a:p>
          <a:endParaRPr lang="en-US" b="1"/>
        </a:p>
      </dgm:t>
    </dgm:pt>
    <dgm:pt modelId="{F5B0B765-03A3-4C68-A6A1-E4941E7637D1}" type="sibTrans" cxnId="{8A22BE32-6BCE-4DAC-9EE0-B6D19614F438}">
      <dgm:prSet/>
      <dgm:spPr/>
      <dgm:t>
        <a:bodyPr/>
        <a:lstStyle/>
        <a:p>
          <a:endParaRPr lang="en-US" b="1"/>
        </a:p>
      </dgm:t>
    </dgm:pt>
    <dgm:pt modelId="{E67BD592-9FC8-4B4B-AD9E-8FD783C1A724}">
      <dgm:prSet/>
      <dgm:spPr/>
      <dgm:t>
        <a:bodyPr/>
        <a:lstStyle/>
        <a:p>
          <a:r>
            <a:rPr lang="en-US" b="1" baseline="0"/>
            <a:t>Board Governance Manual</a:t>
          </a:r>
          <a:endParaRPr lang="en-US" b="1"/>
        </a:p>
      </dgm:t>
    </dgm:pt>
    <dgm:pt modelId="{DBE1C816-42C3-4DCB-93E8-D1B57B29AD44}" type="parTrans" cxnId="{5BC1CEB3-84DA-4D1C-A98C-F81C1EEB086A}">
      <dgm:prSet/>
      <dgm:spPr/>
      <dgm:t>
        <a:bodyPr/>
        <a:lstStyle/>
        <a:p>
          <a:endParaRPr lang="en-US" b="1"/>
        </a:p>
      </dgm:t>
    </dgm:pt>
    <dgm:pt modelId="{750AC3E8-9AD8-4A70-9021-293D591C28D5}" type="sibTrans" cxnId="{5BC1CEB3-84DA-4D1C-A98C-F81C1EEB086A}">
      <dgm:prSet/>
      <dgm:spPr/>
      <dgm:t>
        <a:bodyPr/>
        <a:lstStyle/>
        <a:p>
          <a:endParaRPr lang="en-US" b="1"/>
        </a:p>
      </dgm:t>
    </dgm:pt>
    <dgm:pt modelId="{9A11A363-BF14-4BC9-84EA-26CDB83079F9}" type="pres">
      <dgm:prSet presAssocID="{B39F1CC8-223F-4A3A-95D6-C6E259C46955}" presName="Name0" presStyleCnt="0">
        <dgm:presLayoutVars>
          <dgm:dir/>
          <dgm:animLvl val="lvl"/>
          <dgm:resizeHandles val="exact"/>
        </dgm:presLayoutVars>
      </dgm:prSet>
      <dgm:spPr/>
    </dgm:pt>
    <dgm:pt modelId="{FE098A2B-9859-49DA-AC04-9450F18F451C}" type="pres">
      <dgm:prSet presAssocID="{28F8563A-8DCC-4FD7-B094-4EBC510E10C1}" presName="composite" presStyleCnt="0"/>
      <dgm:spPr/>
    </dgm:pt>
    <dgm:pt modelId="{B89A20E4-9225-4019-9D8D-67630FB5DB46}" type="pres">
      <dgm:prSet presAssocID="{28F8563A-8DCC-4FD7-B094-4EBC510E10C1}" presName="parTx" presStyleLbl="alignNode1" presStyleIdx="0" presStyleCnt="4">
        <dgm:presLayoutVars>
          <dgm:chMax val="0"/>
          <dgm:chPref val="0"/>
          <dgm:bulletEnabled val="1"/>
        </dgm:presLayoutVars>
      </dgm:prSet>
      <dgm:spPr/>
    </dgm:pt>
    <dgm:pt modelId="{E1214289-366E-48E5-AAF3-E4F6B14F8FDB}" type="pres">
      <dgm:prSet presAssocID="{28F8563A-8DCC-4FD7-B094-4EBC510E10C1}" presName="desTx" presStyleLbl="alignAccFollowNode1" presStyleIdx="0" presStyleCnt="4">
        <dgm:presLayoutVars>
          <dgm:bulletEnabled val="1"/>
        </dgm:presLayoutVars>
      </dgm:prSet>
      <dgm:spPr/>
    </dgm:pt>
    <dgm:pt modelId="{92924CD5-CAB9-46BF-AADC-E9C5D03BFDDB}" type="pres">
      <dgm:prSet presAssocID="{7DD45BA3-364B-4A71-A85F-F79E95A6FC7C}" presName="space" presStyleCnt="0"/>
      <dgm:spPr/>
    </dgm:pt>
    <dgm:pt modelId="{3BECE47E-F6D4-45BE-8802-BF23B7C1DC3A}" type="pres">
      <dgm:prSet presAssocID="{2B8C6B22-C0EE-4C3A-9759-5B0D37321469}" presName="composite" presStyleCnt="0"/>
      <dgm:spPr/>
    </dgm:pt>
    <dgm:pt modelId="{0DD4F33A-A93A-484F-A023-95FFDCB8D314}" type="pres">
      <dgm:prSet presAssocID="{2B8C6B22-C0EE-4C3A-9759-5B0D37321469}" presName="parTx" presStyleLbl="alignNode1" presStyleIdx="1" presStyleCnt="4">
        <dgm:presLayoutVars>
          <dgm:chMax val="0"/>
          <dgm:chPref val="0"/>
          <dgm:bulletEnabled val="1"/>
        </dgm:presLayoutVars>
      </dgm:prSet>
      <dgm:spPr/>
    </dgm:pt>
    <dgm:pt modelId="{E6F15F0C-8F6A-4241-AC7E-2A79C3A1C6E0}" type="pres">
      <dgm:prSet presAssocID="{2B8C6B22-C0EE-4C3A-9759-5B0D37321469}" presName="desTx" presStyleLbl="alignAccFollowNode1" presStyleIdx="1" presStyleCnt="4">
        <dgm:presLayoutVars>
          <dgm:bulletEnabled val="1"/>
        </dgm:presLayoutVars>
      </dgm:prSet>
      <dgm:spPr/>
    </dgm:pt>
    <dgm:pt modelId="{F37E54CB-15E3-4CB7-B7F2-AEE6B78FF88A}" type="pres">
      <dgm:prSet presAssocID="{A3D44232-C2B1-4198-886C-8B24BB54232D}" presName="space" presStyleCnt="0"/>
      <dgm:spPr/>
    </dgm:pt>
    <dgm:pt modelId="{C237D4BC-4D81-49EB-849E-6E86006EB009}" type="pres">
      <dgm:prSet presAssocID="{4F625897-E9CD-4116-8661-5FC29807F236}" presName="composite" presStyleCnt="0"/>
      <dgm:spPr/>
    </dgm:pt>
    <dgm:pt modelId="{095EA4DB-2982-4E05-AE38-DC223F9373C2}" type="pres">
      <dgm:prSet presAssocID="{4F625897-E9CD-4116-8661-5FC29807F236}" presName="parTx" presStyleLbl="alignNode1" presStyleIdx="2" presStyleCnt="4">
        <dgm:presLayoutVars>
          <dgm:chMax val="0"/>
          <dgm:chPref val="0"/>
          <dgm:bulletEnabled val="1"/>
        </dgm:presLayoutVars>
      </dgm:prSet>
      <dgm:spPr/>
    </dgm:pt>
    <dgm:pt modelId="{B27A47B6-61E4-47DB-9ABD-B51E45494A97}" type="pres">
      <dgm:prSet presAssocID="{4F625897-E9CD-4116-8661-5FC29807F236}" presName="desTx" presStyleLbl="alignAccFollowNode1" presStyleIdx="2" presStyleCnt="4">
        <dgm:presLayoutVars>
          <dgm:bulletEnabled val="1"/>
        </dgm:presLayoutVars>
      </dgm:prSet>
      <dgm:spPr/>
    </dgm:pt>
    <dgm:pt modelId="{6DDA5E8F-F0F2-430F-8FAC-87E44B516CAE}" type="pres">
      <dgm:prSet presAssocID="{4F6AF187-F65C-49C6-8E03-3FAECBD35713}" presName="space" presStyleCnt="0"/>
      <dgm:spPr/>
    </dgm:pt>
    <dgm:pt modelId="{9B434DD9-BEF9-4636-A994-EFF37A037054}" type="pres">
      <dgm:prSet presAssocID="{40138438-178B-4B22-93DC-834AD5E92551}" presName="composite" presStyleCnt="0"/>
      <dgm:spPr/>
    </dgm:pt>
    <dgm:pt modelId="{AC5CF495-24CA-4B51-9789-8FF3CC411556}" type="pres">
      <dgm:prSet presAssocID="{40138438-178B-4B22-93DC-834AD5E92551}" presName="parTx" presStyleLbl="alignNode1" presStyleIdx="3" presStyleCnt="4">
        <dgm:presLayoutVars>
          <dgm:chMax val="0"/>
          <dgm:chPref val="0"/>
          <dgm:bulletEnabled val="1"/>
        </dgm:presLayoutVars>
      </dgm:prSet>
      <dgm:spPr/>
    </dgm:pt>
    <dgm:pt modelId="{8E54209C-83B1-43CA-B48E-83B7EADE2C1A}" type="pres">
      <dgm:prSet presAssocID="{40138438-178B-4B22-93DC-834AD5E92551}" presName="desTx" presStyleLbl="alignAccFollowNode1" presStyleIdx="3" presStyleCnt="4">
        <dgm:presLayoutVars>
          <dgm:bulletEnabled val="1"/>
        </dgm:presLayoutVars>
      </dgm:prSet>
      <dgm:spPr/>
    </dgm:pt>
  </dgm:ptLst>
  <dgm:cxnLst>
    <dgm:cxn modelId="{5D0B0C02-FB00-4EA9-A6DE-23D492FB53BB}" srcId="{2B8C6B22-C0EE-4C3A-9759-5B0D37321469}" destId="{623BBA53-3CFC-4430-8A68-04BE3B794B72}" srcOrd="0" destOrd="0" parTransId="{9C5D29B0-F8EF-4786-8E53-EE790380957E}" sibTransId="{B2EFF339-0179-405B-A47F-15C42B412546}"/>
    <dgm:cxn modelId="{11C6EE1A-653F-419B-9601-3C9D8FBB3E2B}" srcId="{B39F1CC8-223F-4A3A-95D6-C6E259C46955}" destId="{28F8563A-8DCC-4FD7-B094-4EBC510E10C1}" srcOrd="0" destOrd="0" parTransId="{3CD06573-97C2-4797-939F-95C9B1CEAB66}" sibTransId="{7DD45BA3-364B-4A71-A85F-F79E95A6FC7C}"/>
    <dgm:cxn modelId="{9DC3F31F-7941-4CFE-9053-721F31BA8F76}" type="presOf" srcId="{4F625897-E9CD-4116-8661-5FC29807F236}" destId="{095EA4DB-2982-4E05-AE38-DC223F9373C2}" srcOrd="0" destOrd="0" presId="urn:microsoft.com/office/officeart/2005/8/layout/hList1"/>
    <dgm:cxn modelId="{ECC48628-97A9-4317-B501-95611E219021}" type="presOf" srcId="{2B60917B-1298-443E-BF34-096D28BE6372}" destId="{8E54209C-83B1-43CA-B48E-83B7EADE2C1A}" srcOrd="0" destOrd="2" presId="urn:microsoft.com/office/officeart/2005/8/layout/hList1"/>
    <dgm:cxn modelId="{E504A62C-864E-44FA-AACF-4ED222242541}" type="presOf" srcId="{080076F0-06D6-4B4A-95FE-0F7348E91CBB}" destId="{E6F15F0C-8F6A-4241-AC7E-2A79C3A1C6E0}" srcOrd="0" destOrd="1" presId="urn:microsoft.com/office/officeart/2005/8/layout/hList1"/>
    <dgm:cxn modelId="{8A22BE32-6BCE-4DAC-9EE0-B6D19614F438}" srcId="{40138438-178B-4B22-93DC-834AD5E92551}" destId="{F88E23E0-14DD-4483-BC03-256402DC3B90}" srcOrd="4" destOrd="0" parTransId="{CACD1E11-663D-4EE0-8120-392DACA98D97}" sibTransId="{F5B0B765-03A3-4C68-A6A1-E4941E7637D1}"/>
    <dgm:cxn modelId="{51D86F34-86D5-4D24-8514-715850124FAE}" type="presOf" srcId="{40138438-178B-4B22-93DC-834AD5E92551}" destId="{AC5CF495-24CA-4B51-9789-8FF3CC411556}" srcOrd="0" destOrd="0" presId="urn:microsoft.com/office/officeart/2005/8/layout/hList1"/>
    <dgm:cxn modelId="{137D483A-0264-4894-8E27-84A65CBCB4AC}" srcId="{4F625897-E9CD-4116-8661-5FC29807F236}" destId="{87C6FC56-92C7-4C0E-9ABD-5E50B0569ECF}" srcOrd="1" destOrd="0" parTransId="{2049E57D-3A8F-40A9-B248-674D04CCF547}" sibTransId="{411236CB-DFA3-4A93-B5DA-14FC51122D4E}"/>
    <dgm:cxn modelId="{C5BF8D40-CA27-4C3A-ABE7-6EA74CBAE624}" srcId="{4F625897-E9CD-4116-8661-5FC29807F236}" destId="{2F731B91-A853-4ADA-8CFD-FB589A08F981}" srcOrd="0" destOrd="0" parTransId="{2E5ACCE2-8DC8-432B-A3F8-3AD4644E1DBD}" sibTransId="{E2D8ED09-67DA-4492-8EFD-7774200FAADF}"/>
    <dgm:cxn modelId="{99469740-E5CE-4061-9B4E-0F79B96FB941}" type="presOf" srcId="{5C8D8DFD-DAB5-4C2A-B11A-B8B41C87F9EA}" destId="{8E54209C-83B1-43CA-B48E-83B7EADE2C1A}" srcOrd="0" destOrd="3" presId="urn:microsoft.com/office/officeart/2005/8/layout/hList1"/>
    <dgm:cxn modelId="{B1C83263-4553-45D5-AC41-A483EAE16011}" type="presOf" srcId="{EDF1F46F-5E09-4148-910A-752B679032B5}" destId="{E1214289-366E-48E5-AAF3-E4F6B14F8FDB}" srcOrd="0" destOrd="0" presId="urn:microsoft.com/office/officeart/2005/8/layout/hList1"/>
    <dgm:cxn modelId="{E7FEDE43-E37E-40E2-B989-A3723A4BB489}" srcId="{B39F1CC8-223F-4A3A-95D6-C6E259C46955}" destId="{4F625897-E9CD-4116-8661-5FC29807F236}" srcOrd="2" destOrd="0" parTransId="{41AC9D2F-1262-456A-A7CA-BBFC57AB9DB4}" sibTransId="{4F6AF187-F65C-49C6-8E03-3FAECBD35713}"/>
    <dgm:cxn modelId="{32FC3D48-4DB9-439E-A1B2-99215E22CA92}" type="presOf" srcId="{2B8C6B22-C0EE-4C3A-9759-5B0D37321469}" destId="{0DD4F33A-A93A-484F-A023-95FFDCB8D314}" srcOrd="0" destOrd="0" presId="urn:microsoft.com/office/officeart/2005/8/layout/hList1"/>
    <dgm:cxn modelId="{5A717251-7B03-4EFE-987C-BD5F1653A3CC}" type="presOf" srcId="{E67BD592-9FC8-4B4B-AD9E-8FD783C1A724}" destId="{8E54209C-83B1-43CA-B48E-83B7EADE2C1A}" srcOrd="0" destOrd="5" presId="urn:microsoft.com/office/officeart/2005/8/layout/hList1"/>
    <dgm:cxn modelId="{18EB9980-1200-4E71-80E8-16C5BF181E71}" srcId="{40138438-178B-4B22-93DC-834AD5E92551}" destId="{AB2A44E3-148B-440A-A7F8-32D9A66005F9}" srcOrd="1" destOrd="0" parTransId="{10A5BCD4-EF69-44A3-9002-2FDAAB3923FC}" sibTransId="{56F76EC1-8B1F-4F42-9B4E-EA8D315434D7}"/>
    <dgm:cxn modelId="{2ABDA283-C2F9-4F1F-8CE6-C60AEAD1543B}" type="presOf" srcId="{F88E23E0-14DD-4483-BC03-256402DC3B90}" destId="{8E54209C-83B1-43CA-B48E-83B7EADE2C1A}" srcOrd="0" destOrd="4" presId="urn:microsoft.com/office/officeart/2005/8/layout/hList1"/>
    <dgm:cxn modelId="{16AC6D9C-B657-4A9B-9A2C-84BBECA5BE64}" type="presOf" srcId="{87C6FC56-92C7-4C0E-9ABD-5E50B0569ECF}" destId="{B27A47B6-61E4-47DB-9ABD-B51E45494A97}" srcOrd="0" destOrd="1" presId="urn:microsoft.com/office/officeart/2005/8/layout/hList1"/>
    <dgm:cxn modelId="{F66CD29E-1E66-40F9-8A3B-C838296F0590}" type="presOf" srcId="{AB2A44E3-148B-440A-A7F8-32D9A66005F9}" destId="{8E54209C-83B1-43CA-B48E-83B7EADE2C1A}" srcOrd="0" destOrd="1" presId="urn:microsoft.com/office/officeart/2005/8/layout/hList1"/>
    <dgm:cxn modelId="{08FF4CAE-C185-457D-8CC2-9E417827AA33}" srcId="{2B8C6B22-C0EE-4C3A-9759-5B0D37321469}" destId="{080076F0-06D6-4B4A-95FE-0F7348E91CBB}" srcOrd="1" destOrd="0" parTransId="{ACF0D89F-22FC-4572-B7B2-E40C2FDF39EE}" sibTransId="{EB4E3C88-5A1A-4B5C-AF29-B83A92343ADD}"/>
    <dgm:cxn modelId="{0FA8A0B0-881A-418F-84A6-7785FB306F9C}" srcId="{B39F1CC8-223F-4A3A-95D6-C6E259C46955}" destId="{2B8C6B22-C0EE-4C3A-9759-5B0D37321469}" srcOrd="1" destOrd="0" parTransId="{53779AAE-B99C-4FCD-AD90-4D2B5EFCBE5C}" sibTransId="{A3D44232-C2B1-4198-886C-8B24BB54232D}"/>
    <dgm:cxn modelId="{798072B1-56EA-4BA4-A5A0-189B11E0B1AA}" type="presOf" srcId="{B39F1CC8-223F-4A3A-95D6-C6E259C46955}" destId="{9A11A363-BF14-4BC9-84EA-26CDB83079F9}" srcOrd="0" destOrd="0" presId="urn:microsoft.com/office/officeart/2005/8/layout/hList1"/>
    <dgm:cxn modelId="{6DE081B2-B8B5-4B3D-94A3-22D400793165}" srcId="{28F8563A-8DCC-4FD7-B094-4EBC510E10C1}" destId="{EDF1F46F-5E09-4148-910A-752B679032B5}" srcOrd="0" destOrd="0" parTransId="{08D41AE7-986D-420D-A7D6-FBC3AEF2C200}" sibTransId="{C19BCDAB-1A1B-459F-8884-98CFF1305C5A}"/>
    <dgm:cxn modelId="{5BC1CEB3-84DA-4D1C-A98C-F81C1EEB086A}" srcId="{40138438-178B-4B22-93DC-834AD5E92551}" destId="{E67BD592-9FC8-4B4B-AD9E-8FD783C1A724}" srcOrd="5" destOrd="0" parTransId="{DBE1C816-42C3-4DCB-93E8-D1B57B29AD44}" sibTransId="{750AC3E8-9AD8-4A70-9021-293D591C28D5}"/>
    <dgm:cxn modelId="{8E9C8DB9-B00C-4337-B0C1-FD77D3EDB325}" type="presOf" srcId="{623BBA53-3CFC-4430-8A68-04BE3B794B72}" destId="{E6F15F0C-8F6A-4241-AC7E-2A79C3A1C6E0}" srcOrd="0" destOrd="0" presId="urn:microsoft.com/office/officeart/2005/8/layout/hList1"/>
    <dgm:cxn modelId="{60DCB5BC-7CFC-466A-A325-BE43F950B326}" type="presOf" srcId="{2F731B91-A853-4ADA-8CFD-FB589A08F981}" destId="{B27A47B6-61E4-47DB-9ABD-B51E45494A97}" srcOrd="0" destOrd="0" presId="urn:microsoft.com/office/officeart/2005/8/layout/hList1"/>
    <dgm:cxn modelId="{E7CF11C6-4DC5-4050-9B8C-B50E93874BA8}" srcId="{40138438-178B-4B22-93DC-834AD5E92551}" destId="{5C8D8DFD-DAB5-4C2A-B11A-B8B41C87F9EA}" srcOrd="3" destOrd="0" parTransId="{46BA11E3-97F1-4E7A-814D-D28FF97F5223}" sibTransId="{0E04D944-B7F7-4F6E-ACC8-839654B0F58A}"/>
    <dgm:cxn modelId="{97F740C7-977D-493F-94E5-5F523653C6CC}" srcId="{40138438-178B-4B22-93DC-834AD5E92551}" destId="{8144CFF8-49F3-47A4-9432-B5880DB1E3A6}" srcOrd="0" destOrd="0" parTransId="{76A2BE49-BF45-4CE4-87D9-EBF38C1741C3}" sibTransId="{56A09CD1-2DAE-441C-A9DF-E4FB4D16EBC8}"/>
    <dgm:cxn modelId="{99E0DBCF-6483-4610-A30D-2F49D2D39576}" type="presOf" srcId="{8144CFF8-49F3-47A4-9432-B5880DB1E3A6}" destId="{8E54209C-83B1-43CA-B48E-83B7EADE2C1A}" srcOrd="0" destOrd="0" presId="urn:microsoft.com/office/officeart/2005/8/layout/hList1"/>
    <dgm:cxn modelId="{9D5436D1-A39C-4C08-83B9-1430B31D4B74}" srcId="{B39F1CC8-223F-4A3A-95D6-C6E259C46955}" destId="{40138438-178B-4B22-93DC-834AD5E92551}" srcOrd="3" destOrd="0" parTransId="{C0248E9B-65F6-49E9-B23D-D14AE2AC3AA1}" sibTransId="{9C452BED-422D-4D49-8C2A-987A89FCFDE2}"/>
    <dgm:cxn modelId="{BE6700D6-E8F3-4C12-A688-5C43A0FCD8C0}" type="presOf" srcId="{28F8563A-8DCC-4FD7-B094-4EBC510E10C1}" destId="{B89A20E4-9225-4019-9D8D-67630FB5DB46}" srcOrd="0" destOrd="0" presId="urn:microsoft.com/office/officeart/2005/8/layout/hList1"/>
    <dgm:cxn modelId="{4DE7F0E6-EAA6-46BD-8742-484C2A8DE3BE}" srcId="{40138438-178B-4B22-93DC-834AD5E92551}" destId="{2B60917B-1298-443E-BF34-096D28BE6372}" srcOrd="2" destOrd="0" parTransId="{F3F4614F-B3D2-43E2-AAFC-827C3AB0088F}" sibTransId="{70F4BB3A-E8DD-4C22-B37D-2BDAC82C5F7B}"/>
    <dgm:cxn modelId="{BF44E2EB-846D-4DF1-BF33-DBB710CF952C}" type="presOf" srcId="{7388AFA7-9E9B-4C5A-93A9-D44DE9A4D98D}" destId="{E1214289-366E-48E5-AAF3-E4F6B14F8FDB}" srcOrd="0" destOrd="1" presId="urn:microsoft.com/office/officeart/2005/8/layout/hList1"/>
    <dgm:cxn modelId="{D2727BEE-EEFA-4303-9C51-152A874A0FC9}" srcId="{28F8563A-8DCC-4FD7-B094-4EBC510E10C1}" destId="{7388AFA7-9E9B-4C5A-93A9-D44DE9A4D98D}" srcOrd="1" destOrd="0" parTransId="{C7A4BED8-DA86-4552-B3CB-4BA6F2F82BFA}" sibTransId="{2FC12443-3F46-47FD-A1F9-EF0B76282498}"/>
    <dgm:cxn modelId="{F559EA19-4A3C-4017-8505-274749A63DC6}" type="presParOf" srcId="{9A11A363-BF14-4BC9-84EA-26CDB83079F9}" destId="{FE098A2B-9859-49DA-AC04-9450F18F451C}" srcOrd="0" destOrd="0" presId="urn:microsoft.com/office/officeart/2005/8/layout/hList1"/>
    <dgm:cxn modelId="{1F5C03FA-1939-47A1-B7AD-24F7036F055A}" type="presParOf" srcId="{FE098A2B-9859-49DA-AC04-9450F18F451C}" destId="{B89A20E4-9225-4019-9D8D-67630FB5DB46}" srcOrd="0" destOrd="0" presId="urn:microsoft.com/office/officeart/2005/8/layout/hList1"/>
    <dgm:cxn modelId="{04993C5B-1DB4-4AF1-9402-41F817C8A868}" type="presParOf" srcId="{FE098A2B-9859-49DA-AC04-9450F18F451C}" destId="{E1214289-366E-48E5-AAF3-E4F6B14F8FDB}" srcOrd="1" destOrd="0" presId="urn:microsoft.com/office/officeart/2005/8/layout/hList1"/>
    <dgm:cxn modelId="{579467D6-1166-474A-B758-A75F0867B308}" type="presParOf" srcId="{9A11A363-BF14-4BC9-84EA-26CDB83079F9}" destId="{92924CD5-CAB9-46BF-AADC-E9C5D03BFDDB}" srcOrd="1" destOrd="0" presId="urn:microsoft.com/office/officeart/2005/8/layout/hList1"/>
    <dgm:cxn modelId="{FE4EC9C2-D79A-4EE8-AEE2-458B23B3DD01}" type="presParOf" srcId="{9A11A363-BF14-4BC9-84EA-26CDB83079F9}" destId="{3BECE47E-F6D4-45BE-8802-BF23B7C1DC3A}" srcOrd="2" destOrd="0" presId="urn:microsoft.com/office/officeart/2005/8/layout/hList1"/>
    <dgm:cxn modelId="{7B24145C-2415-48CA-BF30-711813F82E5D}" type="presParOf" srcId="{3BECE47E-F6D4-45BE-8802-BF23B7C1DC3A}" destId="{0DD4F33A-A93A-484F-A023-95FFDCB8D314}" srcOrd="0" destOrd="0" presId="urn:microsoft.com/office/officeart/2005/8/layout/hList1"/>
    <dgm:cxn modelId="{D352E2CA-8D73-4A8C-B516-FB1C31880291}" type="presParOf" srcId="{3BECE47E-F6D4-45BE-8802-BF23B7C1DC3A}" destId="{E6F15F0C-8F6A-4241-AC7E-2A79C3A1C6E0}" srcOrd="1" destOrd="0" presId="urn:microsoft.com/office/officeart/2005/8/layout/hList1"/>
    <dgm:cxn modelId="{5D519807-DCBE-4B74-9D8C-082142994D96}" type="presParOf" srcId="{9A11A363-BF14-4BC9-84EA-26CDB83079F9}" destId="{F37E54CB-15E3-4CB7-B7F2-AEE6B78FF88A}" srcOrd="3" destOrd="0" presId="urn:microsoft.com/office/officeart/2005/8/layout/hList1"/>
    <dgm:cxn modelId="{A59A634B-E7A5-4F99-AFDE-0FDB2F3FF037}" type="presParOf" srcId="{9A11A363-BF14-4BC9-84EA-26CDB83079F9}" destId="{C237D4BC-4D81-49EB-849E-6E86006EB009}" srcOrd="4" destOrd="0" presId="urn:microsoft.com/office/officeart/2005/8/layout/hList1"/>
    <dgm:cxn modelId="{B45B3447-AFF7-44BA-B5F9-7D4E07D91E3D}" type="presParOf" srcId="{C237D4BC-4D81-49EB-849E-6E86006EB009}" destId="{095EA4DB-2982-4E05-AE38-DC223F9373C2}" srcOrd="0" destOrd="0" presId="urn:microsoft.com/office/officeart/2005/8/layout/hList1"/>
    <dgm:cxn modelId="{0B5BDB50-7976-4C25-A765-59F89C58425B}" type="presParOf" srcId="{C237D4BC-4D81-49EB-849E-6E86006EB009}" destId="{B27A47B6-61E4-47DB-9ABD-B51E45494A97}" srcOrd="1" destOrd="0" presId="urn:microsoft.com/office/officeart/2005/8/layout/hList1"/>
    <dgm:cxn modelId="{0E4233FE-86BB-46AE-B3CD-DB9A2CF1F3A4}" type="presParOf" srcId="{9A11A363-BF14-4BC9-84EA-26CDB83079F9}" destId="{6DDA5E8F-F0F2-430F-8FAC-87E44B516CAE}" srcOrd="5" destOrd="0" presId="urn:microsoft.com/office/officeart/2005/8/layout/hList1"/>
    <dgm:cxn modelId="{0975A9E1-C42A-4326-95B2-5E110C3EC215}" type="presParOf" srcId="{9A11A363-BF14-4BC9-84EA-26CDB83079F9}" destId="{9B434DD9-BEF9-4636-A994-EFF37A037054}" srcOrd="6" destOrd="0" presId="urn:microsoft.com/office/officeart/2005/8/layout/hList1"/>
    <dgm:cxn modelId="{1B3479E5-520B-451F-8920-AE15ECFCF68B}" type="presParOf" srcId="{9B434DD9-BEF9-4636-A994-EFF37A037054}" destId="{AC5CF495-24CA-4B51-9789-8FF3CC411556}" srcOrd="0" destOrd="0" presId="urn:microsoft.com/office/officeart/2005/8/layout/hList1"/>
    <dgm:cxn modelId="{81E9F6DB-2897-4C83-9A94-ED0338589AF3}" type="presParOf" srcId="{9B434DD9-BEF9-4636-A994-EFF37A037054}" destId="{8E54209C-83B1-43CA-B48E-83B7EADE2C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D5403C-7DAB-4674-8065-BDF35580CAC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5E86AB7-0F3B-4B50-9F0B-6F2DC4EA8546}">
      <dgm:prSet/>
      <dgm:spPr/>
      <dgm:t>
        <a:bodyPr/>
        <a:lstStyle/>
        <a:p>
          <a:r>
            <a:rPr lang="en-US" baseline="0" dirty="0"/>
            <a:t>Appointing other plan fiduciaries, </a:t>
          </a:r>
          <a:r>
            <a:rPr lang="en-US" i="1" baseline="0" dirty="0"/>
            <a:t>e.g.,</a:t>
          </a:r>
          <a:r>
            <a:rPr lang="en-US" baseline="0" dirty="0"/>
            <a:t> investment advisor</a:t>
          </a:r>
          <a:endParaRPr lang="en-US" dirty="0"/>
        </a:p>
      </dgm:t>
    </dgm:pt>
    <dgm:pt modelId="{88D7B9D8-B370-40EE-B433-784AACDBEECC}" type="parTrans" cxnId="{61029B7C-ACB5-4540-98ED-23F89E26ABC0}">
      <dgm:prSet/>
      <dgm:spPr/>
      <dgm:t>
        <a:bodyPr/>
        <a:lstStyle/>
        <a:p>
          <a:endParaRPr lang="en-US"/>
        </a:p>
      </dgm:t>
    </dgm:pt>
    <dgm:pt modelId="{8493CDE3-567E-4E5F-8A4A-41F95E473DDC}" type="sibTrans" cxnId="{61029B7C-ACB5-4540-98ED-23F89E26ABC0}">
      <dgm:prSet/>
      <dgm:spPr/>
      <dgm:t>
        <a:bodyPr/>
        <a:lstStyle/>
        <a:p>
          <a:endParaRPr lang="en-US"/>
        </a:p>
      </dgm:t>
    </dgm:pt>
    <dgm:pt modelId="{291DC190-B39A-4081-B8D2-96BAD1A8A8CC}">
      <dgm:prSet/>
      <dgm:spPr/>
      <dgm:t>
        <a:bodyPr/>
        <a:lstStyle/>
        <a:p>
          <a:r>
            <a:rPr lang="en-US" baseline="0" dirty="0"/>
            <a:t>Delegating responsibilities to staff or other fiduciaries</a:t>
          </a:r>
          <a:endParaRPr lang="en-US" dirty="0"/>
        </a:p>
      </dgm:t>
    </dgm:pt>
    <dgm:pt modelId="{A2596944-C4FD-410B-854D-9675D0FC8FE2}" type="parTrans" cxnId="{EE3E03AF-0CDC-4EE2-A8FF-79C57E4F10ED}">
      <dgm:prSet/>
      <dgm:spPr/>
      <dgm:t>
        <a:bodyPr/>
        <a:lstStyle/>
        <a:p>
          <a:endParaRPr lang="en-US"/>
        </a:p>
      </dgm:t>
    </dgm:pt>
    <dgm:pt modelId="{1691AC41-2E72-47AE-82E6-E1B058447D95}" type="sibTrans" cxnId="{EE3E03AF-0CDC-4EE2-A8FF-79C57E4F10ED}">
      <dgm:prSet/>
      <dgm:spPr/>
      <dgm:t>
        <a:bodyPr/>
        <a:lstStyle/>
        <a:p>
          <a:endParaRPr lang="en-US"/>
        </a:p>
      </dgm:t>
    </dgm:pt>
    <dgm:pt modelId="{ADAC579F-D767-453E-928F-989434223C77}">
      <dgm:prSet/>
      <dgm:spPr/>
      <dgm:t>
        <a:bodyPr/>
        <a:lstStyle/>
        <a:p>
          <a:r>
            <a:rPr lang="en-US" baseline="0" dirty="0"/>
            <a:t>Selecting/monitoring plan investments</a:t>
          </a:r>
          <a:endParaRPr lang="en-US" dirty="0"/>
        </a:p>
      </dgm:t>
    </dgm:pt>
    <dgm:pt modelId="{BC38C5F6-8069-401B-A244-37B08DF71B6B}" type="parTrans" cxnId="{51695CCD-A972-448E-B942-20A3C8D554AC}">
      <dgm:prSet/>
      <dgm:spPr/>
      <dgm:t>
        <a:bodyPr/>
        <a:lstStyle/>
        <a:p>
          <a:endParaRPr lang="en-US"/>
        </a:p>
      </dgm:t>
    </dgm:pt>
    <dgm:pt modelId="{CF57A2FA-CB83-46F3-8F75-0879AFE76412}" type="sibTrans" cxnId="{51695CCD-A972-448E-B942-20A3C8D554AC}">
      <dgm:prSet/>
      <dgm:spPr/>
      <dgm:t>
        <a:bodyPr/>
        <a:lstStyle/>
        <a:p>
          <a:endParaRPr lang="en-US"/>
        </a:p>
      </dgm:t>
    </dgm:pt>
    <dgm:pt modelId="{9E9F4BB7-8483-4FC0-9B2B-ED209F7DD2A3}">
      <dgm:prSet/>
      <dgm:spPr/>
      <dgm:t>
        <a:bodyPr/>
        <a:lstStyle/>
        <a:p>
          <a:r>
            <a:rPr lang="en-US" baseline="0"/>
            <a:t>Acquiring/disposing of plan assets</a:t>
          </a:r>
          <a:endParaRPr lang="en-US"/>
        </a:p>
      </dgm:t>
    </dgm:pt>
    <dgm:pt modelId="{4E9A91F2-C196-4C81-BE3C-D0F3C2E67F8B}" type="parTrans" cxnId="{45191B19-97DE-4681-A99C-EE23AA9CC8B4}">
      <dgm:prSet/>
      <dgm:spPr/>
      <dgm:t>
        <a:bodyPr/>
        <a:lstStyle/>
        <a:p>
          <a:endParaRPr lang="en-US"/>
        </a:p>
      </dgm:t>
    </dgm:pt>
    <dgm:pt modelId="{05C227BB-402E-45E0-BAFA-81C3C1EEF0A7}" type="sibTrans" cxnId="{45191B19-97DE-4681-A99C-EE23AA9CC8B4}">
      <dgm:prSet/>
      <dgm:spPr/>
      <dgm:t>
        <a:bodyPr/>
        <a:lstStyle/>
        <a:p>
          <a:endParaRPr lang="en-US"/>
        </a:p>
      </dgm:t>
    </dgm:pt>
    <dgm:pt modelId="{E4E02E7A-25B4-41D4-B03E-95B3B62013B4}">
      <dgm:prSet/>
      <dgm:spPr/>
      <dgm:t>
        <a:bodyPr/>
        <a:lstStyle/>
        <a:p>
          <a:r>
            <a:rPr lang="en-US" baseline="0"/>
            <a:t>Interpreting plan provisions</a:t>
          </a:r>
          <a:endParaRPr lang="en-US"/>
        </a:p>
      </dgm:t>
    </dgm:pt>
    <dgm:pt modelId="{C008B331-01FE-4415-B567-67D5F7C5845E}" type="parTrans" cxnId="{DB3370F4-8B0E-491E-BC3C-294EA1A65258}">
      <dgm:prSet/>
      <dgm:spPr/>
      <dgm:t>
        <a:bodyPr/>
        <a:lstStyle/>
        <a:p>
          <a:endParaRPr lang="en-US"/>
        </a:p>
      </dgm:t>
    </dgm:pt>
    <dgm:pt modelId="{3E5C7E9A-EB28-469A-B474-BF5DB9C81305}" type="sibTrans" cxnId="{DB3370F4-8B0E-491E-BC3C-294EA1A65258}">
      <dgm:prSet/>
      <dgm:spPr/>
      <dgm:t>
        <a:bodyPr/>
        <a:lstStyle/>
        <a:p>
          <a:endParaRPr lang="en-US"/>
        </a:p>
      </dgm:t>
    </dgm:pt>
    <dgm:pt modelId="{A0CF3A8A-387F-4299-AFB6-A1B1673C7DCD}">
      <dgm:prSet/>
      <dgm:spPr/>
      <dgm:t>
        <a:bodyPr/>
        <a:lstStyle/>
        <a:p>
          <a:r>
            <a:rPr lang="en-US" baseline="0"/>
            <a:t>Making decisions under the plan</a:t>
          </a:r>
          <a:endParaRPr lang="en-US"/>
        </a:p>
      </dgm:t>
    </dgm:pt>
    <dgm:pt modelId="{256FCC4A-FCB6-4E49-8B4A-05ABF688BBF4}" type="parTrans" cxnId="{E39442FE-CEF3-4050-B64E-E6CAE6251FDA}">
      <dgm:prSet/>
      <dgm:spPr/>
      <dgm:t>
        <a:bodyPr/>
        <a:lstStyle/>
        <a:p>
          <a:endParaRPr lang="en-US"/>
        </a:p>
      </dgm:t>
    </dgm:pt>
    <dgm:pt modelId="{7590BC26-7346-4B69-A033-AFAA2AAD07ED}" type="sibTrans" cxnId="{E39442FE-CEF3-4050-B64E-E6CAE6251FDA}">
      <dgm:prSet/>
      <dgm:spPr/>
      <dgm:t>
        <a:bodyPr/>
        <a:lstStyle/>
        <a:p>
          <a:endParaRPr lang="en-US"/>
        </a:p>
      </dgm:t>
    </dgm:pt>
    <dgm:pt modelId="{9C66C644-DBA6-4C35-B830-8F099DE95F81}" type="pres">
      <dgm:prSet presAssocID="{CCD5403C-7DAB-4674-8065-BDF35580CACD}" presName="linear" presStyleCnt="0">
        <dgm:presLayoutVars>
          <dgm:animLvl val="lvl"/>
          <dgm:resizeHandles val="exact"/>
        </dgm:presLayoutVars>
      </dgm:prSet>
      <dgm:spPr/>
    </dgm:pt>
    <dgm:pt modelId="{7FD63F19-067C-4AA6-8D89-E163F473908D}" type="pres">
      <dgm:prSet presAssocID="{65E86AB7-0F3B-4B50-9F0B-6F2DC4EA8546}" presName="parentText" presStyleLbl="node1" presStyleIdx="0" presStyleCnt="6">
        <dgm:presLayoutVars>
          <dgm:chMax val="0"/>
          <dgm:bulletEnabled val="1"/>
        </dgm:presLayoutVars>
      </dgm:prSet>
      <dgm:spPr/>
    </dgm:pt>
    <dgm:pt modelId="{4832DD88-0D29-41E1-9FB8-BC8C5F07CBD9}" type="pres">
      <dgm:prSet presAssocID="{8493CDE3-567E-4E5F-8A4A-41F95E473DDC}" presName="spacer" presStyleCnt="0"/>
      <dgm:spPr/>
    </dgm:pt>
    <dgm:pt modelId="{F796BEC2-7491-4307-936A-F85CBB2993C7}" type="pres">
      <dgm:prSet presAssocID="{291DC190-B39A-4081-B8D2-96BAD1A8A8CC}" presName="parentText" presStyleLbl="node1" presStyleIdx="1" presStyleCnt="6">
        <dgm:presLayoutVars>
          <dgm:chMax val="0"/>
          <dgm:bulletEnabled val="1"/>
        </dgm:presLayoutVars>
      </dgm:prSet>
      <dgm:spPr/>
    </dgm:pt>
    <dgm:pt modelId="{DEA62897-9694-452D-927A-C6B25C12CB11}" type="pres">
      <dgm:prSet presAssocID="{1691AC41-2E72-47AE-82E6-E1B058447D95}" presName="spacer" presStyleCnt="0"/>
      <dgm:spPr/>
    </dgm:pt>
    <dgm:pt modelId="{BF199D18-2017-4BD8-8645-ADD781C5CD4D}" type="pres">
      <dgm:prSet presAssocID="{ADAC579F-D767-453E-928F-989434223C77}" presName="parentText" presStyleLbl="node1" presStyleIdx="2" presStyleCnt="6">
        <dgm:presLayoutVars>
          <dgm:chMax val="0"/>
          <dgm:bulletEnabled val="1"/>
        </dgm:presLayoutVars>
      </dgm:prSet>
      <dgm:spPr/>
    </dgm:pt>
    <dgm:pt modelId="{0400403C-D6F1-46DD-920C-F12B61A1CDFE}" type="pres">
      <dgm:prSet presAssocID="{CF57A2FA-CB83-46F3-8F75-0879AFE76412}" presName="spacer" presStyleCnt="0"/>
      <dgm:spPr/>
    </dgm:pt>
    <dgm:pt modelId="{85DE193B-11EE-41A6-AE0C-E69AB63EF9F4}" type="pres">
      <dgm:prSet presAssocID="{9E9F4BB7-8483-4FC0-9B2B-ED209F7DD2A3}" presName="parentText" presStyleLbl="node1" presStyleIdx="3" presStyleCnt="6">
        <dgm:presLayoutVars>
          <dgm:chMax val="0"/>
          <dgm:bulletEnabled val="1"/>
        </dgm:presLayoutVars>
      </dgm:prSet>
      <dgm:spPr/>
    </dgm:pt>
    <dgm:pt modelId="{BF0E63D3-7B63-4BCC-B086-E1DEA9EA75C8}" type="pres">
      <dgm:prSet presAssocID="{05C227BB-402E-45E0-BAFA-81C3C1EEF0A7}" presName="spacer" presStyleCnt="0"/>
      <dgm:spPr/>
    </dgm:pt>
    <dgm:pt modelId="{92D868CB-E502-4AFF-95DA-F03A292490D6}" type="pres">
      <dgm:prSet presAssocID="{E4E02E7A-25B4-41D4-B03E-95B3B62013B4}" presName="parentText" presStyleLbl="node1" presStyleIdx="4" presStyleCnt="6">
        <dgm:presLayoutVars>
          <dgm:chMax val="0"/>
          <dgm:bulletEnabled val="1"/>
        </dgm:presLayoutVars>
      </dgm:prSet>
      <dgm:spPr/>
    </dgm:pt>
    <dgm:pt modelId="{0CD473A3-735D-4535-9CC8-DA74B6042C86}" type="pres">
      <dgm:prSet presAssocID="{3E5C7E9A-EB28-469A-B474-BF5DB9C81305}" presName="spacer" presStyleCnt="0"/>
      <dgm:spPr/>
    </dgm:pt>
    <dgm:pt modelId="{ADD399EC-CFA5-422C-8624-AAE7CB3BE835}" type="pres">
      <dgm:prSet presAssocID="{A0CF3A8A-387F-4299-AFB6-A1B1673C7DCD}" presName="parentText" presStyleLbl="node1" presStyleIdx="5" presStyleCnt="6">
        <dgm:presLayoutVars>
          <dgm:chMax val="0"/>
          <dgm:bulletEnabled val="1"/>
        </dgm:presLayoutVars>
      </dgm:prSet>
      <dgm:spPr/>
    </dgm:pt>
  </dgm:ptLst>
  <dgm:cxnLst>
    <dgm:cxn modelId="{0588ED07-263F-448C-927D-90E146F22399}" type="presOf" srcId="{E4E02E7A-25B4-41D4-B03E-95B3B62013B4}" destId="{92D868CB-E502-4AFF-95DA-F03A292490D6}" srcOrd="0" destOrd="0" presId="urn:microsoft.com/office/officeart/2005/8/layout/vList2"/>
    <dgm:cxn modelId="{45191B19-97DE-4681-A99C-EE23AA9CC8B4}" srcId="{CCD5403C-7DAB-4674-8065-BDF35580CACD}" destId="{9E9F4BB7-8483-4FC0-9B2B-ED209F7DD2A3}" srcOrd="3" destOrd="0" parTransId="{4E9A91F2-C196-4C81-BE3C-D0F3C2E67F8B}" sibTransId="{05C227BB-402E-45E0-BAFA-81C3C1EEF0A7}"/>
    <dgm:cxn modelId="{078A1420-55C8-41CD-8D22-8A237B82F1E8}" type="presOf" srcId="{A0CF3A8A-387F-4299-AFB6-A1B1673C7DCD}" destId="{ADD399EC-CFA5-422C-8624-AAE7CB3BE835}" srcOrd="0" destOrd="0" presId="urn:microsoft.com/office/officeart/2005/8/layout/vList2"/>
    <dgm:cxn modelId="{2008C96E-6441-44FC-B1F9-2F38990EA47B}" type="presOf" srcId="{ADAC579F-D767-453E-928F-989434223C77}" destId="{BF199D18-2017-4BD8-8645-ADD781C5CD4D}" srcOrd="0" destOrd="0" presId="urn:microsoft.com/office/officeart/2005/8/layout/vList2"/>
    <dgm:cxn modelId="{61029B7C-ACB5-4540-98ED-23F89E26ABC0}" srcId="{CCD5403C-7DAB-4674-8065-BDF35580CACD}" destId="{65E86AB7-0F3B-4B50-9F0B-6F2DC4EA8546}" srcOrd="0" destOrd="0" parTransId="{88D7B9D8-B370-40EE-B433-784AACDBEECC}" sibTransId="{8493CDE3-567E-4E5F-8A4A-41F95E473DDC}"/>
    <dgm:cxn modelId="{35EBA590-E4F7-479A-B791-CB265092D71F}" type="presOf" srcId="{9E9F4BB7-8483-4FC0-9B2B-ED209F7DD2A3}" destId="{85DE193B-11EE-41A6-AE0C-E69AB63EF9F4}" srcOrd="0" destOrd="0" presId="urn:microsoft.com/office/officeart/2005/8/layout/vList2"/>
    <dgm:cxn modelId="{ECCCE79B-3FD3-4194-9732-86FBD87B8FF6}" type="presOf" srcId="{65E86AB7-0F3B-4B50-9F0B-6F2DC4EA8546}" destId="{7FD63F19-067C-4AA6-8D89-E163F473908D}" srcOrd="0" destOrd="0" presId="urn:microsoft.com/office/officeart/2005/8/layout/vList2"/>
    <dgm:cxn modelId="{5580ED9E-816F-4DEE-9653-2995575FA30F}" type="presOf" srcId="{291DC190-B39A-4081-B8D2-96BAD1A8A8CC}" destId="{F796BEC2-7491-4307-936A-F85CBB2993C7}" srcOrd="0" destOrd="0" presId="urn:microsoft.com/office/officeart/2005/8/layout/vList2"/>
    <dgm:cxn modelId="{EE3E03AF-0CDC-4EE2-A8FF-79C57E4F10ED}" srcId="{CCD5403C-7DAB-4674-8065-BDF35580CACD}" destId="{291DC190-B39A-4081-B8D2-96BAD1A8A8CC}" srcOrd="1" destOrd="0" parTransId="{A2596944-C4FD-410B-854D-9675D0FC8FE2}" sibTransId="{1691AC41-2E72-47AE-82E6-E1B058447D95}"/>
    <dgm:cxn modelId="{A6EE04CC-1EAF-49BC-B872-5FB1BE0B59A2}" type="presOf" srcId="{CCD5403C-7DAB-4674-8065-BDF35580CACD}" destId="{9C66C644-DBA6-4C35-B830-8F099DE95F81}" srcOrd="0" destOrd="0" presId="urn:microsoft.com/office/officeart/2005/8/layout/vList2"/>
    <dgm:cxn modelId="{51695CCD-A972-448E-B942-20A3C8D554AC}" srcId="{CCD5403C-7DAB-4674-8065-BDF35580CACD}" destId="{ADAC579F-D767-453E-928F-989434223C77}" srcOrd="2" destOrd="0" parTransId="{BC38C5F6-8069-401B-A244-37B08DF71B6B}" sibTransId="{CF57A2FA-CB83-46F3-8F75-0879AFE76412}"/>
    <dgm:cxn modelId="{DB3370F4-8B0E-491E-BC3C-294EA1A65258}" srcId="{CCD5403C-7DAB-4674-8065-BDF35580CACD}" destId="{E4E02E7A-25B4-41D4-B03E-95B3B62013B4}" srcOrd="4" destOrd="0" parTransId="{C008B331-01FE-4415-B567-67D5F7C5845E}" sibTransId="{3E5C7E9A-EB28-469A-B474-BF5DB9C81305}"/>
    <dgm:cxn modelId="{E39442FE-CEF3-4050-B64E-E6CAE6251FDA}" srcId="{CCD5403C-7DAB-4674-8065-BDF35580CACD}" destId="{A0CF3A8A-387F-4299-AFB6-A1B1673C7DCD}" srcOrd="5" destOrd="0" parTransId="{256FCC4A-FCB6-4E49-8B4A-05ABF688BBF4}" sibTransId="{7590BC26-7346-4B69-A033-AFAA2AAD07ED}"/>
    <dgm:cxn modelId="{DE777E29-00A9-4057-AFBF-7C3836072FB6}" type="presParOf" srcId="{9C66C644-DBA6-4C35-B830-8F099DE95F81}" destId="{7FD63F19-067C-4AA6-8D89-E163F473908D}" srcOrd="0" destOrd="0" presId="urn:microsoft.com/office/officeart/2005/8/layout/vList2"/>
    <dgm:cxn modelId="{BCEF45EC-B27B-441F-8F50-47F89BE41DCE}" type="presParOf" srcId="{9C66C644-DBA6-4C35-B830-8F099DE95F81}" destId="{4832DD88-0D29-41E1-9FB8-BC8C5F07CBD9}" srcOrd="1" destOrd="0" presId="urn:microsoft.com/office/officeart/2005/8/layout/vList2"/>
    <dgm:cxn modelId="{84320ABF-C18D-41EE-B9D9-7BA5BB0F1375}" type="presParOf" srcId="{9C66C644-DBA6-4C35-B830-8F099DE95F81}" destId="{F796BEC2-7491-4307-936A-F85CBB2993C7}" srcOrd="2" destOrd="0" presId="urn:microsoft.com/office/officeart/2005/8/layout/vList2"/>
    <dgm:cxn modelId="{4C9212BD-B9FC-4722-8C4C-F686BBC5DE66}" type="presParOf" srcId="{9C66C644-DBA6-4C35-B830-8F099DE95F81}" destId="{DEA62897-9694-452D-927A-C6B25C12CB11}" srcOrd="3" destOrd="0" presId="urn:microsoft.com/office/officeart/2005/8/layout/vList2"/>
    <dgm:cxn modelId="{707B9D61-0266-41C5-A03B-F39C0C65E192}" type="presParOf" srcId="{9C66C644-DBA6-4C35-B830-8F099DE95F81}" destId="{BF199D18-2017-4BD8-8645-ADD781C5CD4D}" srcOrd="4" destOrd="0" presId="urn:microsoft.com/office/officeart/2005/8/layout/vList2"/>
    <dgm:cxn modelId="{98515E0C-6691-4924-A39E-BE3EF5933CD8}" type="presParOf" srcId="{9C66C644-DBA6-4C35-B830-8F099DE95F81}" destId="{0400403C-D6F1-46DD-920C-F12B61A1CDFE}" srcOrd="5" destOrd="0" presId="urn:microsoft.com/office/officeart/2005/8/layout/vList2"/>
    <dgm:cxn modelId="{41B9A98C-E4A8-4489-9BBF-635385B9DAB6}" type="presParOf" srcId="{9C66C644-DBA6-4C35-B830-8F099DE95F81}" destId="{85DE193B-11EE-41A6-AE0C-E69AB63EF9F4}" srcOrd="6" destOrd="0" presId="urn:microsoft.com/office/officeart/2005/8/layout/vList2"/>
    <dgm:cxn modelId="{61DBB998-66D3-4E21-8CBC-FABE8BE11684}" type="presParOf" srcId="{9C66C644-DBA6-4C35-B830-8F099DE95F81}" destId="{BF0E63D3-7B63-4BCC-B086-E1DEA9EA75C8}" srcOrd="7" destOrd="0" presId="urn:microsoft.com/office/officeart/2005/8/layout/vList2"/>
    <dgm:cxn modelId="{FC2CCFB9-9610-48C8-8E8B-93FFB10D2869}" type="presParOf" srcId="{9C66C644-DBA6-4C35-B830-8F099DE95F81}" destId="{92D868CB-E502-4AFF-95DA-F03A292490D6}" srcOrd="8" destOrd="0" presId="urn:microsoft.com/office/officeart/2005/8/layout/vList2"/>
    <dgm:cxn modelId="{25EBFC90-24F0-43BD-883F-59762B78D760}" type="presParOf" srcId="{9C66C644-DBA6-4C35-B830-8F099DE95F81}" destId="{0CD473A3-735D-4535-9CC8-DA74B6042C86}" srcOrd="9" destOrd="0" presId="urn:microsoft.com/office/officeart/2005/8/layout/vList2"/>
    <dgm:cxn modelId="{C23E75CF-03C8-4E2B-9CD4-A0EFDC6CF8CE}" type="presParOf" srcId="{9C66C644-DBA6-4C35-B830-8F099DE95F81}" destId="{ADD399EC-CFA5-422C-8624-AAE7CB3BE83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8EA84-6AB3-4C09-A1E9-66770E822188}"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7DA9F650-1A42-41B6-9E77-6D6160114B2A}">
      <dgm:prSet/>
      <dgm:spPr/>
      <dgm:t>
        <a:bodyPr/>
        <a:lstStyle/>
        <a:p>
          <a:r>
            <a:rPr lang="en-US" baseline="0"/>
            <a:t>Duty of Loyalty</a:t>
          </a:r>
          <a:endParaRPr lang="en-US"/>
        </a:p>
      </dgm:t>
    </dgm:pt>
    <dgm:pt modelId="{B8EEA90F-133F-4A43-A5CB-B32250B8CC76}" type="parTrans" cxnId="{DA50F90F-7210-4125-BCE7-21C1583D29DF}">
      <dgm:prSet/>
      <dgm:spPr/>
      <dgm:t>
        <a:bodyPr/>
        <a:lstStyle/>
        <a:p>
          <a:endParaRPr lang="en-US"/>
        </a:p>
      </dgm:t>
    </dgm:pt>
    <dgm:pt modelId="{F437694B-1487-4636-8561-14EED92C2484}" type="sibTrans" cxnId="{DA50F90F-7210-4125-BCE7-21C1583D29DF}">
      <dgm:prSet/>
      <dgm:spPr/>
      <dgm:t>
        <a:bodyPr/>
        <a:lstStyle/>
        <a:p>
          <a:endParaRPr lang="en-US"/>
        </a:p>
      </dgm:t>
    </dgm:pt>
    <dgm:pt modelId="{CBB6361F-9779-4B74-861A-C9D5C8E1B797}">
      <dgm:prSet/>
      <dgm:spPr/>
      <dgm:t>
        <a:bodyPr/>
        <a:lstStyle/>
        <a:p>
          <a:r>
            <a:rPr lang="en-US" baseline="0"/>
            <a:t>Duty of Prudence</a:t>
          </a:r>
          <a:endParaRPr lang="en-US"/>
        </a:p>
      </dgm:t>
    </dgm:pt>
    <dgm:pt modelId="{891C50E3-A3BA-48D3-A3A0-F59E66015ADA}" type="parTrans" cxnId="{71759323-C1AA-4A75-B186-8F9C01D30DFC}">
      <dgm:prSet/>
      <dgm:spPr/>
      <dgm:t>
        <a:bodyPr/>
        <a:lstStyle/>
        <a:p>
          <a:endParaRPr lang="en-US"/>
        </a:p>
      </dgm:t>
    </dgm:pt>
    <dgm:pt modelId="{ABC6023F-2A0C-4874-8444-680664AC9ABE}" type="sibTrans" cxnId="{71759323-C1AA-4A75-B186-8F9C01D30DFC}">
      <dgm:prSet/>
      <dgm:spPr/>
      <dgm:t>
        <a:bodyPr/>
        <a:lstStyle/>
        <a:p>
          <a:endParaRPr lang="en-US"/>
        </a:p>
      </dgm:t>
    </dgm:pt>
    <dgm:pt modelId="{2A1EA56A-C2C1-4836-9ACE-45B35C56DEE4}">
      <dgm:prSet/>
      <dgm:spPr/>
      <dgm:t>
        <a:bodyPr/>
        <a:lstStyle/>
        <a:p>
          <a:r>
            <a:rPr lang="en-US" baseline="0"/>
            <a:t>Duty to Follow Plan Documents</a:t>
          </a:r>
          <a:endParaRPr lang="en-US"/>
        </a:p>
      </dgm:t>
    </dgm:pt>
    <dgm:pt modelId="{351CF054-C289-497C-A18C-9F5B6C8DAD9E}" type="parTrans" cxnId="{BE052FEA-CFCF-4E37-AA6E-B82CFB45E7BE}">
      <dgm:prSet/>
      <dgm:spPr/>
      <dgm:t>
        <a:bodyPr/>
        <a:lstStyle/>
        <a:p>
          <a:endParaRPr lang="en-US"/>
        </a:p>
      </dgm:t>
    </dgm:pt>
    <dgm:pt modelId="{407B480A-0832-4859-B3D5-8D7E64C40045}" type="sibTrans" cxnId="{BE052FEA-CFCF-4E37-AA6E-B82CFB45E7BE}">
      <dgm:prSet/>
      <dgm:spPr/>
      <dgm:t>
        <a:bodyPr/>
        <a:lstStyle/>
        <a:p>
          <a:endParaRPr lang="en-US"/>
        </a:p>
      </dgm:t>
    </dgm:pt>
    <dgm:pt modelId="{2EFED85B-BEDD-4A5C-A61B-140D0F705E81}" type="pres">
      <dgm:prSet presAssocID="{4D08EA84-6AB3-4C09-A1E9-66770E822188}" presName="linear" presStyleCnt="0">
        <dgm:presLayoutVars>
          <dgm:animLvl val="lvl"/>
          <dgm:resizeHandles val="exact"/>
        </dgm:presLayoutVars>
      </dgm:prSet>
      <dgm:spPr/>
    </dgm:pt>
    <dgm:pt modelId="{38243352-3236-4E69-8A63-39673F502635}" type="pres">
      <dgm:prSet presAssocID="{7DA9F650-1A42-41B6-9E77-6D6160114B2A}" presName="parentText" presStyleLbl="node1" presStyleIdx="0" presStyleCnt="3">
        <dgm:presLayoutVars>
          <dgm:chMax val="0"/>
          <dgm:bulletEnabled val="1"/>
        </dgm:presLayoutVars>
      </dgm:prSet>
      <dgm:spPr/>
    </dgm:pt>
    <dgm:pt modelId="{B81552EB-16F4-4952-9F8E-7A6A86F30CCE}" type="pres">
      <dgm:prSet presAssocID="{F437694B-1487-4636-8561-14EED92C2484}" presName="spacer" presStyleCnt="0"/>
      <dgm:spPr/>
    </dgm:pt>
    <dgm:pt modelId="{817BD662-8282-4543-99C8-5F0E76AF2DA2}" type="pres">
      <dgm:prSet presAssocID="{CBB6361F-9779-4B74-861A-C9D5C8E1B797}" presName="parentText" presStyleLbl="node1" presStyleIdx="1" presStyleCnt="3">
        <dgm:presLayoutVars>
          <dgm:chMax val="0"/>
          <dgm:bulletEnabled val="1"/>
        </dgm:presLayoutVars>
      </dgm:prSet>
      <dgm:spPr/>
    </dgm:pt>
    <dgm:pt modelId="{7AF3704E-5533-4264-98FB-61CBAD7C9B8D}" type="pres">
      <dgm:prSet presAssocID="{ABC6023F-2A0C-4874-8444-680664AC9ABE}" presName="spacer" presStyleCnt="0"/>
      <dgm:spPr/>
    </dgm:pt>
    <dgm:pt modelId="{274788B3-C76B-4B71-88FC-F0E8AEBF0E9D}" type="pres">
      <dgm:prSet presAssocID="{2A1EA56A-C2C1-4836-9ACE-45B35C56DEE4}" presName="parentText" presStyleLbl="node1" presStyleIdx="2" presStyleCnt="3">
        <dgm:presLayoutVars>
          <dgm:chMax val="0"/>
          <dgm:bulletEnabled val="1"/>
        </dgm:presLayoutVars>
      </dgm:prSet>
      <dgm:spPr/>
    </dgm:pt>
  </dgm:ptLst>
  <dgm:cxnLst>
    <dgm:cxn modelId="{A09D7C09-D333-46F6-AEED-1C1E4B3D9F07}" type="presOf" srcId="{CBB6361F-9779-4B74-861A-C9D5C8E1B797}" destId="{817BD662-8282-4543-99C8-5F0E76AF2DA2}" srcOrd="0" destOrd="0" presId="urn:microsoft.com/office/officeart/2005/8/layout/vList2"/>
    <dgm:cxn modelId="{DA50F90F-7210-4125-BCE7-21C1583D29DF}" srcId="{4D08EA84-6AB3-4C09-A1E9-66770E822188}" destId="{7DA9F650-1A42-41B6-9E77-6D6160114B2A}" srcOrd="0" destOrd="0" parTransId="{B8EEA90F-133F-4A43-A5CB-B32250B8CC76}" sibTransId="{F437694B-1487-4636-8561-14EED92C2484}"/>
    <dgm:cxn modelId="{71759323-C1AA-4A75-B186-8F9C01D30DFC}" srcId="{4D08EA84-6AB3-4C09-A1E9-66770E822188}" destId="{CBB6361F-9779-4B74-861A-C9D5C8E1B797}" srcOrd="1" destOrd="0" parTransId="{891C50E3-A3BA-48D3-A3A0-F59E66015ADA}" sibTransId="{ABC6023F-2A0C-4874-8444-680664AC9ABE}"/>
    <dgm:cxn modelId="{F1B0206B-3E68-4AA9-819B-55A23F229D16}" type="presOf" srcId="{7DA9F650-1A42-41B6-9E77-6D6160114B2A}" destId="{38243352-3236-4E69-8A63-39673F502635}" srcOrd="0" destOrd="0" presId="urn:microsoft.com/office/officeart/2005/8/layout/vList2"/>
    <dgm:cxn modelId="{7AB471B0-D819-43F9-82CD-8F1AC1A69221}" type="presOf" srcId="{2A1EA56A-C2C1-4836-9ACE-45B35C56DEE4}" destId="{274788B3-C76B-4B71-88FC-F0E8AEBF0E9D}" srcOrd="0" destOrd="0" presId="urn:microsoft.com/office/officeart/2005/8/layout/vList2"/>
    <dgm:cxn modelId="{3C3F5DBF-E7E8-49EF-8D72-6ED03662683F}" type="presOf" srcId="{4D08EA84-6AB3-4C09-A1E9-66770E822188}" destId="{2EFED85B-BEDD-4A5C-A61B-140D0F705E81}" srcOrd="0" destOrd="0" presId="urn:microsoft.com/office/officeart/2005/8/layout/vList2"/>
    <dgm:cxn modelId="{BE052FEA-CFCF-4E37-AA6E-B82CFB45E7BE}" srcId="{4D08EA84-6AB3-4C09-A1E9-66770E822188}" destId="{2A1EA56A-C2C1-4836-9ACE-45B35C56DEE4}" srcOrd="2" destOrd="0" parTransId="{351CF054-C289-497C-A18C-9F5B6C8DAD9E}" sibTransId="{407B480A-0832-4859-B3D5-8D7E64C40045}"/>
    <dgm:cxn modelId="{B8E6158B-A1E1-4B7C-A7A5-3E3C4F00D242}" type="presParOf" srcId="{2EFED85B-BEDD-4A5C-A61B-140D0F705E81}" destId="{38243352-3236-4E69-8A63-39673F502635}" srcOrd="0" destOrd="0" presId="urn:microsoft.com/office/officeart/2005/8/layout/vList2"/>
    <dgm:cxn modelId="{DC9F9FA5-7897-49DE-95F0-0B8A2685215E}" type="presParOf" srcId="{2EFED85B-BEDD-4A5C-A61B-140D0F705E81}" destId="{B81552EB-16F4-4952-9F8E-7A6A86F30CCE}" srcOrd="1" destOrd="0" presId="urn:microsoft.com/office/officeart/2005/8/layout/vList2"/>
    <dgm:cxn modelId="{CAFF85FC-7BCD-49F3-A8F9-0969EF2BD737}" type="presParOf" srcId="{2EFED85B-BEDD-4A5C-A61B-140D0F705E81}" destId="{817BD662-8282-4543-99C8-5F0E76AF2DA2}" srcOrd="2" destOrd="0" presId="urn:microsoft.com/office/officeart/2005/8/layout/vList2"/>
    <dgm:cxn modelId="{985FF7F7-5830-40E9-AA0A-6B464B2FF097}" type="presParOf" srcId="{2EFED85B-BEDD-4A5C-A61B-140D0F705E81}" destId="{7AF3704E-5533-4264-98FB-61CBAD7C9B8D}" srcOrd="3" destOrd="0" presId="urn:microsoft.com/office/officeart/2005/8/layout/vList2"/>
    <dgm:cxn modelId="{8C529108-4E88-4E38-9287-3B32E93D6FF1}" type="presParOf" srcId="{2EFED85B-BEDD-4A5C-A61B-140D0F705E81}" destId="{274788B3-C76B-4B71-88FC-F0E8AEBF0E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4E71FC-CF27-44D3-9943-CA3E56268FC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3F131CB-4FEA-48A0-ACB1-114B83CA7553}">
      <dgm:prSet/>
      <dgm:spPr/>
      <dgm:t>
        <a:bodyPr/>
        <a:lstStyle/>
        <a:p>
          <a:pPr rtl="0"/>
          <a:r>
            <a:rPr lang="en-US" b="1" baseline="0" dirty="0"/>
            <a:t>Duty to act solely in the interest of participants and beneficiaries</a:t>
          </a:r>
          <a:endParaRPr lang="en-US" b="1" dirty="0"/>
        </a:p>
      </dgm:t>
    </dgm:pt>
    <dgm:pt modelId="{B7916B8D-E349-4CD2-A7A6-D29C88F9B178}" type="parTrans" cxnId="{ADC67A2D-DF99-4B53-AF95-82924A7C63F0}">
      <dgm:prSet/>
      <dgm:spPr/>
      <dgm:t>
        <a:bodyPr/>
        <a:lstStyle/>
        <a:p>
          <a:endParaRPr lang="en-US"/>
        </a:p>
      </dgm:t>
    </dgm:pt>
    <dgm:pt modelId="{7E9A3781-46ED-4B01-9606-B2A71B318B19}" type="sibTrans" cxnId="{ADC67A2D-DF99-4B53-AF95-82924A7C63F0}">
      <dgm:prSet/>
      <dgm:spPr/>
      <dgm:t>
        <a:bodyPr/>
        <a:lstStyle/>
        <a:p>
          <a:endParaRPr lang="en-US"/>
        </a:p>
      </dgm:t>
    </dgm:pt>
    <dgm:pt modelId="{D19C19E2-1A49-42F9-BB9C-B043980E0CDA}">
      <dgm:prSet/>
      <dgm:spPr/>
      <dgm:t>
        <a:bodyPr/>
        <a:lstStyle/>
        <a:p>
          <a:pPr rtl="0"/>
          <a:r>
            <a:rPr lang="en-US" b="1" baseline="0" dirty="0"/>
            <a:t>Duty to act for the exclusive purpose of providing benefits or paying reasonable plan expenses</a:t>
          </a:r>
          <a:endParaRPr lang="en-US" b="1" dirty="0"/>
        </a:p>
      </dgm:t>
    </dgm:pt>
    <dgm:pt modelId="{3D95E71E-C1B2-4F8D-8048-DB8A9D669CB8}" type="parTrans" cxnId="{9010F2CC-ADF9-4866-9A45-BB8FA943CC7A}">
      <dgm:prSet/>
      <dgm:spPr/>
      <dgm:t>
        <a:bodyPr/>
        <a:lstStyle/>
        <a:p>
          <a:endParaRPr lang="en-US"/>
        </a:p>
      </dgm:t>
    </dgm:pt>
    <dgm:pt modelId="{4F0FA100-C0AD-4DFF-8645-397DE41A2B79}" type="sibTrans" cxnId="{9010F2CC-ADF9-4866-9A45-BB8FA943CC7A}">
      <dgm:prSet/>
      <dgm:spPr/>
      <dgm:t>
        <a:bodyPr/>
        <a:lstStyle/>
        <a:p>
          <a:endParaRPr lang="en-US"/>
        </a:p>
      </dgm:t>
    </dgm:pt>
    <dgm:pt modelId="{EBF0BD53-1529-47E1-AFBD-42B626C8FD7B}">
      <dgm:prSet/>
      <dgm:spPr/>
      <dgm:t>
        <a:bodyPr/>
        <a:lstStyle/>
        <a:p>
          <a:pPr rtl="0"/>
          <a:r>
            <a:rPr lang="en-US" b="1" baseline="0" dirty="0"/>
            <a:t>Duty to act independently and without conflicts of interest </a:t>
          </a:r>
          <a:endParaRPr lang="en-US" b="1" dirty="0"/>
        </a:p>
      </dgm:t>
    </dgm:pt>
    <dgm:pt modelId="{51F6B2BD-B1C2-405D-9392-E779E783E2F3}" type="parTrans" cxnId="{17C8D76F-80E1-433F-8176-D0D5A4173A90}">
      <dgm:prSet/>
      <dgm:spPr/>
      <dgm:t>
        <a:bodyPr/>
        <a:lstStyle/>
        <a:p>
          <a:endParaRPr lang="en-US"/>
        </a:p>
      </dgm:t>
    </dgm:pt>
    <dgm:pt modelId="{3F452E76-F254-464F-8746-10405F4F278B}" type="sibTrans" cxnId="{17C8D76F-80E1-433F-8176-D0D5A4173A90}">
      <dgm:prSet/>
      <dgm:spPr/>
      <dgm:t>
        <a:bodyPr/>
        <a:lstStyle/>
        <a:p>
          <a:endParaRPr lang="en-US"/>
        </a:p>
      </dgm:t>
    </dgm:pt>
    <dgm:pt modelId="{2056112B-B2E4-46CB-943E-8E276E3A0655}">
      <dgm:prSet/>
      <dgm:spPr/>
      <dgm:t>
        <a:bodyPr/>
        <a:lstStyle/>
        <a:p>
          <a:pPr rtl="0"/>
          <a:r>
            <a:rPr lang="en-US" b="1" baseline="0" dirty="0"/>
            <a:t>Duty to act impartially among differing interests</a:t>
          </a:r>
          <a:endParaRPr lang="en-US" b="1" dirty="0"/>
        </a:p>
      </dgm:t>
    </dgm:pt>
    <dgm:pt modelId="{C46D59E7-BC44-4400-B2C8-48EAF788FDA7}" type="parTrans" cxnId="{1EAB0609-5727-4C15-8AB4-E3002FE7D018}">
      <dgm:prSet/>
      <dgm:spPr/>
      <dgm:t>
        <a:bodyPr/>
        <a:lstStyle/>
        <a:p>
          <a:endParaRPr lang="en-US"/>
        </a:p>
      </dgm:t>
    </dgm:pt>
    <dgm:pt modelId="{FD87FEF0-CD21-44EA-A49C-EF5A99E4787A}" type="sibTrans" cxnId="{1EAB0609-5727-4C15-8AB4-E3002FE7D018}">
      <dgm:prSet/>
      <dgm:spPr/>
      <dgm:t>
        <a:bodyPr/>
        <a:lstStyle/>
        <a:p>
          <a:endParaRPr lang="en-US"/>
        </a:p>
      </dgm:t>
    </dgm:pt>
    <dgm:pt modelId="{4B050070-6045-4C66-A36A-EE0DE083D9F0}" type="pres">
      <dgm:prSet presAssocID="{E34E71FC-CF27-44D3-9943-CA3E56268FCB}" presName="vert0" presStyleCnt="0">
        <dgm:presLayoutVars>
          <dgm:dir/>
          <dgm:animOne val="branch"/>
          <dgm:animLvl val="lvl"/>
        </dgm:presLayoutVars>
      </dgm:prSet>
      <dgm:spPr/>
    </dgm:pt>
    <dgm:pt modelId="{68D29E3B-CBD9-4D86-89ED-158CA8018035}" type="pres">
      <dgm:prSet presAssocID="{53F131CB-4FEA-48A0-ACB1-114B83CA7553}" presName="thickLine" presStyleLbl="alignNode1" presStyleIdx="0" presStyleCnt="4"/>
      <dgm:spPr/>
    </dgm:pt>
    <dgm:pt modelId="{7CB58EF2-1BCA-4D23-B0CF-87B81BDEA86A}" type="pres">
      <dgm:prSet presAssocID="{53F131CB-4FEA-48A0-ACB1-114B83CA7553}" presName="horz1" presStyleCnt="0"/>
      <dgm:spPr/>
    </dgm:pt>
    <dgm:pt modelId="{0064C32A-2F58-41A2-8EE5-522C881D650F}" type="pres">
      <dgm:prSet presAssocID="{53F131CB-4FEA-48A0-ACB1-114B83CA7553}" presName="tx1" presStyleLbl="revTx" presStyleIdx="0" presStyleCnt="4"/>
      <dgm:spPr/>
    </dgm:pt>
    <dgm:pt modelId="{6496166B-2F8C-447A-BBD6-939E64AD1AED}" type="pres">
      <dgm:prSet presAssocID="{53F131CB-4FEA-48A0-ACB1-114B83CA7553}" presName="vert1" presStyleCnt="0"/>
      <dgm:spPr/>
    </dgm:pt>
    <dgm:pt modelId="{2BD556F1-35DD-4D79-852F-C15D517D0CE2}" type="pres">
      <dgm:prSet presAssocID="{D19C19E2-1A49-42F9-BB9C-B043980E0CDA}" presName="thickLine" presStyleLbl="alignNode1" presStyleIdx="1" presStyleCnt="4"/>
      <dgm:spPr/>
    </dgm:pt>
    <dgm:pt modelId="{B6F080ED-3D4F-4853-BC12-6E8F35FC8F84}" type="pres">
      <dgm:prSet presAssocID="{D19C19E2-1A49-42F9-BB9C-B043980E0CDA}" presName="horz1" presStyleCnt="0"/>
      <dgm:spPr/>
    </dgm:pt>
    <dgm:pt modelId="{7242CE81-55EA-454C-B6EB-EB238FCBFA10}" type="pres">
      <dgm:prSet presAssocID="{D19C19E2-1A49-42F9-BB9C-B043980E0CDA}" presName="tx1" presStyleLbl="revTx" presStyleIdx="1" presStyleCnt="4"/>
      <dgm:spPr/>
    </dgm:pt>
    <dgm:pt modelId="{0933F9EA-455A-41B8-A687-7C52CA4C4698}" type="pres">
      <dgm:prSet presAssocID="{D19C19E2-1A49-42F9-BB9C-B043980E0CDA}" presName="vert1" presStyleCnt="0"/>
      <dgm:spPr/>
    </dgm:pt>
    <dgm:pt modelId="{54FE83DC-A7CB-46DB-8F7B-6D2C74E7586F}" type="pres">
      <dgm:prSet presAssocID="{EBF0BD53-1529-47E1-AFBD-42B626C8FD7B}" presName="thickLine" presStyleLbl="alignNode1" presStyleIdx="2" presStyleCnt="4"/>
      <dgm:spPr/>
    </dgm:pt>
    <dgm:pt modelId="{3904A7D9-D24A-4720-AEFE-24F4F9235E33}" type="pres">
      <dgm:prSet presAssocID="{EBF0BD53-1529-47E1-AFBD-42B626C8FD7B}" presName="horz1" presStyleCnt="0"/>
      <dgm:spPr/>
    </dgm:pt>
    <dgm:pt modelId="{75D77C7B-7524-4A28-8036-645C8CB13654}" type="pres">
      <dgm:prSet presAssocID="{EBF0BD53-1529-47E1-AFBD-42B626C8FD7B}" presName="tx1" presStyleLbl="revTx" presStyleIdx="2" presStyleCnt="4"/>
      <dgm:spPr/>
    </dgm:pt>
    <dgm:pt modelId="{7EA92ABE-5B7B-45AB-B98D-30C74272A675}" type="pres">
      <dgm:prSet presAssocID="{EBF0BD53-1529-47E1-AFBD-42B626C8FD7B}" presName="vert1" presStyleCnt="0"/>
      <dgm:spPr/>
    </dgm:pt>
    <dgm:pt modelId="{172D7FB3-4F8F-4B14-A07C-417C47B8FF0F}" type="pres">
      <dgm:prSet presAssocID="{2056112B-B2E4-46CB-943E-8E276E3A0655}" presName="thickLine" presStyleLbl="alignNode1" presStyleIdx="3" presStyleCnt="4"/>
      <dgm:spPr/>
    </dgm:pt>
    <dgm:pt modelId="{17CF47FE-666B-4027-A2C3-88C1BC8C434E}" type="pres">
      <dgm:prSet presAssocID="{2056112B-B2E4-46CB-943E-8E276E3A0655}" presName="horz1" presStyleCnt="0"/>
      <dgm:spPr/>
    </dgm:pt>
    <dgm:pt modelId="{61820477-124B-4812-9565-A544F03A6E56}" type="pres">
      <dgm:prSet presAssocID="{2056112B-B2E4-46CB-943E-8E276E3A0655}" presName="tx1" presStyleLbl="revTx" presStyleIdx="3" presStyleCnt="4"/>
      <dgm:spPr/>
    </dgm:pt>
    <dgm:pt modelId="{E6A681D1-9D7C-42CB-BBE0-CB5173EDBA27}" type="pres">
      <dgm:prSet presAssocID="{2056112B-B2E4-46CB-943E-8E276E3A0655}" presName="vert1" presStyleCnt="0"/>
      <dgm:spPr/>
    </dgm:pt>
  </dgm:ptLst>
  <dgm:cxnLst>
    <dgm:cxn modelId="{1EAB0609-5727-4C15-8AB4-E3002FE7D018}" srcId="{E34E71FC-CF27-44D3-9943-CA3E56268FCB}" destId="{2056112B-B2E4-46CB-943E-8E276E3A0655}" srcOrd="3" destOrd="0" parTransId="{C46D59E7-BC44-4400-B2C8-48EAF788FDA7}" sibTransId="{FD87FEF0-CD21-44EA-A49C-EF5A99E4787A}"/>
    <dgm:cxn modelId="{90C36512-0E01-4140-8510-DDFB7FD64A18}" type="presOf" srcId="{D19C19E2-1A49-42F9-BB9C-B043980E0CDA}" destId="{7242CE81-55EA-454C-B6EB-EB238FCBFA10}" srcOrd="0" destOrd="0" presId="urn:microsoft.com/office/officeart/2008/layout/LinedList"/>
    <dgm:cxn modelId="{3E6A271D-7B0E-4E72-9E1F-950774CBC314}" type="presOf" srcId="{53F131CB-4FEA-48A0-ACB1-114B83CA7553}" destId="{0064C32A-2F58-41A2-8EE5-522C881D650F}" srcOrd="0" destOrd="0" presId="urn:microsoft.com/office/officeart/2008/layout/LinedList"/>
    <dgm:cxn modelId="{8C391F23-47D2-4953-8083-90711D54E180}" type="presOf" srcId="{2056112B-B2E4-46CB-943E-8E276E3A0655}" destId="{61820477-124B-4812-9565-A544F03A6E56}" srcOrd="0" destOrd="0" presId="urn:microsoft.com/office/officeart/2008/layout/LinedList"/>
    <dgm:cxn modelId="{ADC67A2D-DF99-4B53-AF95-82924A7C63F0}" srcId="{E34E71FC-CF27-44D3-9943-CA3E56268FCB}" destId="{53F131CB-4FEA-48A0-ACB1-114B83CA7553}" srcOrd="0" destOrd="0" parTransId="{B7916B8D-E349-4CD2-A7A6-D29C88F9B178}" sibTransId="{7E9A3781-46ED-4B01-9606-B2A71B318B19}"/>
    <dgm:cxn modelId="{8447A56C-2DED-40F8-AF49-973AABD3E573}" type="presOf" srcId="{EBF0BD53-1529-47E1-AFBD-42B626C8FD7B}" destId="{75D77C7B-7524-4A28-8036-645C8CB13654}" srcOrd="0" destOrd="0" presId="urn:microsoft.com/office/officeart/2008/layout/LinedList"/>
    <dgm:cxn modelId="{17C8D76F-80E1-433F-8176-D0D5A4173A90}" srcId="{E34E71FC-CF27-44D3-9943-CA3E56268FCB}" destId="{EBF0BD53-1529-47E1-AFBD-42B626C8FD7B}" srcOrd="2" destOrd="0" parTransId="{51F6B2BD-B1C2-405D-9392-E779E783E2F3}" sibTransId="{3F452E76-F254-464F-8746-10405F4F278B}"/>
    <dgm:cxn modelId="{4D8FE1CA-F4E6-4F90-BAE3-973C269641EA}" type="presOf" srcId="{E34E71FC-CF27-44D3-9943-CA3E56268FCB}" destId="{4B050070-6045-4C66-A36A-EE0DE083D9F0}" srcOrd="0" destOrd="0" presId="urn:microsoft.com/office/officeart/2008/layout/LinedList"/>
    <dgm:cxn modelId="{9010F2CC-ADF9-4866-9A45-BB8FA943CC7A}" srcId="{E34E71FC-CF27-44D3-9943-CA3E56268FCB}" destId="{D19C19E2-1A49-42F9-BB9C-B043980E0CDA}" srcOrd="1" destOrd="0" parTransId="{3D95E71E-C1B2-4F8D-8048-DB8A9D669CB8}" sibTransId="{4F0FA100-C0AD-4DFF-8645-397DE41A2B79}"/>
    <dgm:cxn modelId="{BB7D4BCB-D178-45EB-A61E-632D0E22FAC3}" type="presParOf" srcId="{4B050070-6045-4C66-A36A-EE0DE083D9F0}" destId="{68D29E3B-CBD9-4D86-89ED-158CA8018035}" srcOrd="0" destOrd="0" presId="urn:microsoft.com/office/officeart/2008/layout/LinedList"/>
    <dgm:cxn modelId="{6C7D371A-240B-4380-901F-12391CFAB8C8}" type="presParOf" srcId="{4B050070-6045-4C66-A36A-EE0DE083D9F0}" destId="{7CB58EF2-1BCA-4D23-B0CF-87B81BDEA86A}" srcOrd="1" destOrd="0" presId="urn:microsoft.com/office/officeart/2008/layout/LinedList"/>
    <dgm:cxn modelId="{23735D7F-8645-4A4D-8096-B0B28AC98395}" type="presParOf" srcId="{7CB58EF2-1BCA-4D23-B0CF-87B81BDEA86A}" destId="{0064C32A-2F58-41A2-8EE5-522C881D650F}" srcOrd="0" destOrd="0" presId="urn:microsoft.com/office/officeart/2008/layout/LinedList"/>
    <dgm:cxn modelId="{26D9B64A-5F37-4E0A-BDAC-2B535B293E87}" type="presParOf" srcId="{7CB58EF2-1BCA-4D23-B0CF-87B81BDEA86A}" destId="{6496166B-2F8C-447A-BBD6-939E64AD1AED}" srcOrd="1" destOrd="0" presId="urn:microsoft.com/office/officeart/2008/layout/LinedList"/>
    <dgm:cxn modelId="{85111DC4-B810-464B-ACED-D340BE1E95CC}" type="presParOf" srcId="{4B050070-6045-4C66-A36A-EE0DE083D9F0}" destId="{2BD556F1-35DD-4D79-852F-C15D517D0CE2}" srcOrd="2" destOrd="0" presId="urn:microsoft.com/office/officeart/2008/layout/LinedList"/>
    <dgm:cxn modelId="{4E9E3BA4-CBEB-4225-A662-7BF26845F9B5}" type="presParOf" srcId="{4B050070-6045-4C66-A36A-EE0DE083D9F0}" destId="{B6F080ED-3D4F-4853-BC12-6E8F35FC8F84}" srcOrd="3" destOrd="0" presId="urn:microsoft.com/office/officeart/2008/layout/LinedList"/>
    <dgm:cxn modelId="{F572A36E-A16A-4F1D-B311-0ED699A7A9EC}" type="presParOf" srcId="{B6F080ED-3D4F-4853-BC12-6E8F35FC8F84}" destId="{7242CE81-55EA-454C-B6EB-EB238FCBFA10}" srcOrd="0" destOrd="0" presId="urn:microsoft.com/office/officeart/2008/layout/LinedList"/>
    <dgm:cxn modelId="{9BB0B24C-A5E5-461A-BC39-52004D25C80F}" type="presParOf" srcId="{B6F080ED-3D4F-4853-BC12-6E8F35FC8F84}" destId="{0933F9EA-455A-41B8-A687-7C52CA4C4698}" srcOrd="1" destOrd="0" presId="urn:microsoft.com/office/officeart/2008/layout/LinedList"/>
    <dgm:cxn modelId="{2D2A6E47-7F8F-4324-BBB9-A01268ABE364}" type="presParOf" srcId="{4B050070-6045-4C66-A36A-EE0DE083D9F0}" destId="{54FE83DC-A7CB-46DB-8F7B-6D2C74E7586F}" srcOrd="4" destOrd="0" presId="urn:microsoft.com/office/officeart/2008/layout/LinedList"/>
    <dgm:cxn modelId="{98E52151-F7D6-4CD1-88D0-E29D6091BB83}" type="presParOf" srcId="{4B050070-6045-4C66-A36A-EE0DE083D9F0}" destId="{3904A7D9-D24A-4720-AEFE-24F4F9235E33}" srcOrd="5" destOrd="0" presId="urn:microsoft.com/office/officeart/2008/layout/LinedList"/>
    <dgm:cxn modelId="{5F78FA7E-E4F3-423A-8EF8-CA031578651D}" type="presParOf" srcId="{3904A7D9-D24A-4720-AEFE-24F4F9235E33}" destId="{75D77C7B-7524-4A28-8036-645C8CB13654}" srcOrd="0" destOrd="0" presId="urn:microsoft.com/office/officeart/2008/layout/LinedList"/>
    <dgm:cxn modelId="{75E16853-4443-4BEE-AD01-84B99F371BAE}" type="presParOf" srcId="{3904A7D9-D24A-4720-AEFE-24F4F9235E33}" destId="{7EA92ABE-5B7B-45AB-B98D-30C74272A675}" srcOrd="1" destOrd="0" presId="urn:microsoft.com/office/officeart/2008/layout/LinedList"/>
    <dgm:cxn modelId="{844B2E00-5D8B-46ED-BBA9-300DCEF9FDD5}" type="presParOf" srcId="{4B050070-6045-4C66-A36A-EE0DE083D9F0}" destId="{172D7FB3-4F8F-4B14-A07C-417C47B8FF0F}" srcOrd="6" destOrd="0" presId="urn:microsoft.com/office/officeart/2008/layout/LinedList"/>
    <dgm:cxn modelId="{0C9B9B34-7C69-4A2C-95B1-E3DB3988D422}" type="presParOf" srcId="{4B050070-6045-4C66-A36A-EE0DE083D9F0}" destId="{17CF47FE-666B-4027-A2C3-88C1BC8C434E}" srcOrd="7" destOrd="0" presId="urn:microsoft.com/office/officeart/2008/layout/LinedList"/>
    <dgm:cxn modelId="{C3CC212C-5A66-4CBB-81F0-D42BBB9DC191}" type="presParOf" srcId="{17CF47FE-666B-4027-A2C3-88C1BC8C434E}" destId="{61820477-124B-4812-9565-A544F03A6E56}" srcOrd="0" destOrd="0" presId="urn:microsoft.com/office/officeart/2008/layout/LinedList"/>
    <dgm:cxn modelId="{55249B46-07AE-4D7B-A8E4-36937E5B7A49}" type="presParOf" srcId="{17CF47FE-666B-4027-A2C3-88C1BC8C434E}" destId="{E6A681D1-9D7C-42CB-BBE0-CB5173EDBA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C1466A-3EBF-4843-8FFA-78E7EA4A6CF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8FEE37A-3406-45A2-B68B-6D247D77B4B1}">
      <dgm:prSet/>
      <dgm:spPr/>
      <dgm:t>
        <a:bodyPr/>
        <a:lstStyle/>
        <a:p>
          <a:r>
            <a:rPr lang="en-US"/>
            <a:t>“Under the trust instrument it [must be] impossible, at any time prior to the satisfaction of all liabilities with respect to employees and their beneficiaries under the trust, for any part of the corpus or income to be (within the taxable year or thereafter) used for, or diverted to, purposes other than for the exclusive benefit of his employees or their beneficiaries.”  Code § 401(a)(2)</a:t>
          </a:r>
        </a:p>
      </dgm:t>
    </dgm:pt>
    <dgm:pt modelId="{9E0EE470-9BD5-4D6C-8AFE-B422746A766B}" type="parTrans" cxnId="{13C828AE-DF72-4D5F-A6D8-7868834B727D}">
      <dgm:prSet/>
      <dgm:spPr/>
      <dgm:t>
        <a:bodyPr/>
        <a:lstStyle/>
        <a:p>
          <a:endParaRPr lang="en-US"/>
        </a:p>
      </dgm:t>
    </dgm:pt>
    <dgm:pt modelId="{FF65AA60-1315-48A5-B651-FC4A1E218FAC}" type="sibTrans" cxnId="{13C828AE-DF72-4D5F-A6D8-7868834B727D}">
      <dgm:prSet/>
      <dgm:spPr/>
      <dgm:t>
        <a:bodyPr/>
        <a:lstStyle/>
        <a:p>
          <a:endParaRPr lang="en-US"/>
        </a:p>
      </dgm:t>
    </dgm:pt>
    <dgm:pt modelId="{0EE9022C-D815-4627-965E-D4A65C1B53C3}">
      <dgm:prSet/>
      <dgm:spPr/>
      <dgm:t>
        <a:bodyPr/>
        <a:lstStyle/>
        <a:p>
          <a:r>
            <a:rPr lang="en-US" dirty="0"/>
            <a:t>This is a </a:t>
          </a:r>
          <a:r>
            <a:rPr lang="en-US" u="sng" dirty="0"/>
            <a:t>tax qualification requirement</a:t>
          </a:r>
          <a:r>
            <a:rPr lang="en-US" dirty="0"/>
            <a:t> for 401(a) plans.</a:t>
          </a:r>
        </a:p>
      </dgm:t>
    </dgm:pt>
    <dgm:pt modelId="{B221E2C3-12E5-443F-ACD9-637B68AE4FE3}" type="parTrans" cxnId="{5591D470-AEFC-405B-B342-29DE9BA9387D}">
      <dgm:prSet/>
      <dgm:spPr/>
      <dgm:t>
        <a:bodyPr/>
        <a:lstStyle/>
        <a:p>
          <a:endParaRPr lang="en-US"/>
        </a:p>
      </dgm:t>
    </dgm:pt>
    <dgm:pt modelId="{7A65E986-BEE2-4665-A8A0-BBA22D86073F}" type="sibTrans" cxnId="{5591D470-AEFC-405B-B342-29DE9BA9387D}">
      <dgm:prSet/>
      <dgm:spPr/>
      <dgm:t>
        <a:bodyPr/>
        <a:lstStyle/>
        <a:p>
          <a:endParaRPr lang="en-US"/>
        </a:p>
      </dgm:t>
    </dgm:pt>
    <dgm:pt modelId="{AF3BFFA6-AC80-4DEF-AAE3-5B20D0BD22A4}" type="pres">
      <dgm:prSet presAssocID="{6EC1466A-3EBF-4843-8FFA-78E7EA4A6CFC}" presName="Name0" presStyleCnt="0">
        <dgm:presLayoutVars>
          <dgm:dir/>
          <dgm:animLvl val="lvl"/>
          <dgm:resizeHandles val="exact"/>
        </dgm:presLayoutVars>
      </dgm:prSet>
      <dgm:spPr/>
    </dgm:pt>
    <dgm:pt modelId="{981A8C3A-0975-4831-9151-71BBCA59FD70}" type="pres">
      <dgm:prSet presAssocID="{0EE9022C-D815-4627-965E-D4A65C1B53C3}" presName="boxAndChildren" presStyleCnt="0"/>
      <dgm:spPr/>
    </dgm:pt>
    <dgm:pt modelId="{2FB3DC42-5B0D-4C5C-A1AE-52A0F66C805C}" type="pres">
      <dgm:prSet presAssocID="{0EE9022C-D815-4627-965E-D4A65C1B53C3}" presName="parentTextBox" presStyleLbl="node1" presStyleIdx="0" presStyleCnt="2"/>
      <dgm:spPr/>
    </dgm:pt>
    <dgm:pt modelId="{B139E333-D4A5-46CC-A4AA-113358E9D99E}" type="pres">
      <dgm:prSet presAssocID="{FF65AA60-1315-48A5-B651-FC4A1E218FAC}" presName="sp" presStyleCnt="0"/>
      <dgm:spPr/>
    </dgm:pt>
    <dgm:pt modelId="{29A40543-A804-44AA-8147-EBB4A3BFD5C0}" type="pres">
      <dgm:prSet presAssocID="{88FEE37A-3406-45A2-B68B-6D247D77B4B1}" presName="arrowAndChildren" presStyleCnt="0"/>
      <dgm:spPr/>
    </dgm:pt>
    <dgm:pt modelId="{FFF8BB84-C4F0-4014-8F02-ED5E408F45B0}" type="pres">
      <dgm:prSet presAssocID="{88FEE37A-3406-45A2-B68B-6D247D77B4B1}" presName="parentTextArrow" presStyleLbl="node1" presStyleIdx="1" presStyleCnt="2"/>
      <dgm:spPr/>
    </dgm:pt>
  </dgm:ptLst>
  <dgm:cxnLst>
    <dgm:cxn modelId="{0F432E48-36D6-4A43-9C88-2721D1A2D7AE}" type="presOf" srcId="{6EC1466A-3EBF-4843-8FFA-78E7EA4A6CFC}" destId="{AF3BFFA6-AC80-4DEF-AAE3-5B20D0BD22A4}" srcOrd="0" destOrd="0" presId="urn:microsoft.com/office/officeart/2005/8/layout/process4"/>
    <dgm:cxn modelId="{5591D470-AEFC-405B-B342-29DE9BA9387D}" srcId="{6EC1466A-3EBF-4843-8FFA-78E7EA4A6CFC}" destId="{0EE9022C-D815-4627-965E-D4A65C1B53C3}" srcOrd="1" destOrd="0" parTransId="{B221E2C3-12E5-443F-ACD9-637B68AE4FE3}" sibTransId="{7A65E986-BEE2-4665-A8A0-BBA22D86073F}"/>
    <dgm:cxn modelId="{13C828AE-DF72-4D5F-A6D8-7868834B727D}" srcId="{6EC1466A-3EBF-4843-8FFA-78E7EA4A6CFC}" destId="{88FEE37A-3406-45A2-B68B-6D247D77B4B1}" srcOrd="0" destOrd="0" parTransId="{9E0EE470-9BD5-4D6C-8AFE-B422746A766B}" sibTransId="{FF65AA60-1315-48A5-B651-FC4A1E218FAC}"/>
    <dgm:cxn modelId="{C0BF57DA-3B7C-4C73-BA1B-DBE423D5A5AA}" type="presOf" srcId="{88FEE37A-3406-45A2-B68B-6D247D77B4B1}" destId="{FFF8BB84-C4F0-4014-8F02-ED5E408F45B0}" srcOrd="0" destOrd="0" presId="urn:microsoft.com/office/officeart/2005/8/layout/process4"/>
    <dgm:cxn modelId="{2ED483F1-79BB-49A2-B1F2-2A0089B9B435}" type="presOf" srcId="{0EE9022C-D815-4627-965E-D4A65C1B53C3}" destId="{2FB3DC42-5B0D-4C5C-A1AE-52A0F66C805C}" srcOrd="0" destOrd="0" presId="urn:microsoft.com/office/officeart/2005/8/layout/process4"/>
    <dgm:cxn modelId="{848279D3-8E4B-47D7-968C-76FBA1D2651E}" type="presParOf" srcId="{AF3BFFA6-AC80-4DEF-AAE3-5B20D0BD22A4}" destId="{981A8C3A-0975-4831-9151-71BBCA59FD70}" srcOrd="0" destOrd="0" presId="urn:microsoft.com/office/officeart/2005/8/layout/process4"/>
    <dgm:cxn modelId="{63B06869-4D68-4D8B-AC94-AB1A23CCB9FA}" type="presParOf" srcId="{981A8C3A-0975-4831-9151-71BBCA59FD70}" destId="{2FB3DC42-5B0D-4C5C-A1AE-52A0F66C805C}" srcOrd="0" destOrd="0" presId="urn:microsoft.com/office/officeart/2005/8/layout/process4"/>
    <dgm:cxn modelId="{8000F371-F41A-4EFD-9E99-8614C7D8E6E2}" type="presParOf" srcId="{AF3BFFA6-AC80-4DEF-AAE3-5B20D0BD22A4}" destId="{B139E333-D4A5-46CC-A4AA-113358E9D99E}" srcOrd="1" destOrd="0" presId="urn:microsoft.com/office/officeart/2005/8/layout/process4"/>
    <dgm:cxn modelId="{4D81024B-4A0D-4632-BA7F-28DEED68E635}" type="presParOf" srcId="{AF3BFFA6-AC80-4DEF-AAE3-5B20D0BD22A4}" destId="{29A40543-A804-44AA-8147-EBB4A3BFD5C0}" srcOrd="2" destOrd="0" presId="urn:microsoft.com/office/officeart/2005/8/layout/process4"/>
    <dgm:cxn modelId="{A2905BB7-8C1E-4028-A2C8-0FAAE679BC2E}" type="presParOf" srcId="{29A40543-A804-44AA-8147-EBB4A3BFD5C0}" destId="{FFF8BB84-C4F0-4014-8F02-ED5E408F45B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F9CDEA-75EC-43CF-B778-61E0373C63B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CA80808-22F8-45D6-A3AD-9AEBB28C9D0F}">
      <dgm:prSet/>
      <dgm:spPr/>
      <dgm:t>
        <a:bodyPr/>
        <a:lstStyle/>
        <a:p>
          <a:r>
            <a:rPr lang="en-US"/>
            <a:t>A fiduciary has a duty to act in the interest of the members and beneficiaries </a:t>
          </a:r>
          <a:r>
            <a:rPr lang="en-US" b="1"/>
            <a:t>as if there were no other competing interests to protect.</a:t>
          </a:r>
          <a:endParaRPr lang="en-US"/>
        </a:p>
      </dgm:t>
    </dgm:pt>
    <dgm:pt modelId="{BA7C820F-BA1E-4623-A8EC-0DF720C8F273}" type="parTrans" cxnId="{0AB75069-F1FE-4C51-960C-9D0D8FA0A93F}">
      <dgm:prSet/>
      <dgm:spPr/>
      <dgm:t>
        <a:bodyPr/>
        <a:lstStyle/>
        <a:p>
          <a:endParaRPr lang="en-US"/>
        </a:p>
      </dgm:t>
    </dgm:pt>
    <dgm:pt modelId="{E0094DB9-86E3-4ABB-BE3D-6B5D5B088919}" type="sibTrans" cxnId="{0AB75069-F1FE-4C51-960C-9D0D8FA0A93F}">
      <dgm:prSet/>
      <dgm:spPr/>
      <dgm:t>
        <a:bodyPr/>
        <a:lstStyle/>
        <a:p>
          <a:endParaRPr lang="en-US"/>
        </a:p>
      </dgm:t>
    </dgm:pt>
    <dgm:pt modelId="{E1CBD6B9-0BF9-4FF6-94CF-23CFC8A2F71B}">
      <dgm:prSet/>
      <dgm:spPr/>
      <dgm:t>
        <a:bodyPr/>
        <a:lstStyle/>
        <a:p>
          <a:r>
            <a:rPr lang="en-US"/>
            <a:t>Cannot act for fiduciary's own personal or business interest.</a:t>
          </a:r>
        </a:p>
      </dgm:t>
    </dgm:pt>
    <dgm:pt modelId="{8A283E1C-399C-45E3-A7F5-FB58689EB827}" type="parTrans" cxnId="{58D1309B-45E6-40AE-922F-E6A8BD1A64DA}">
      <dgm:prSet/>
      <dgm:spPr/>
      <dgm:t>
        <a:bodyPr/>
        <a:lstStyle/>
        <a:p>
          <a:endParaRPr lang="en-US"/>
        </a:p>
      </dgm:t>
    </dgm:pt>
    <dgm:pt modelId="{F0A590D2-32CB-4C95-8F64-B42838018D62}" type="sibTrans" cxnId="{58D1309B-45E6-40AE-922F-E6A8BD1A64DA}">
      <dgm:prSet/>
      <dgm:spPr/>
      <dgm:t>
        <a:bodyPr/>
        <a:lstStyle/>
        <a:p>
          <a:endParaRPr lang="en-US"/>
        </a:p>
      </dgm:t>
    </dgm:pt>
    <dgm:pt modelId="{F348CC2A-80A7-4B43-BDEB-6537530F9E82}">
      <dgm:prSet/>
      <dgm:spPr/>
      <dgm:t>
        <a:bodyPr/>
        <a:lstStyle/>
        <a:p>
          <a:r>
            <a:rPr lang="en-US"/>
            <a:t>Cannot be influenced by the interest of any third person.</a:t>
          </a:r>
        </a:p>
      </dgm:t>
    </dgm:pt>
    <dgm:pt modelId="{3B250309-49C3-4A0E-9451-87F64C13FE2A}" type="parTrans" cxnId="{AFA8EDDA-164C-4283-85BA-63FEA3820A95}">
      <dgm:prSet/>
      <dgm:spPr/>
      <dgm:t>
        <a:bodyPr/>
        <a:lstStyle/>
        <a:p>
          <a:endParaRPr lang="en-US"/>
        </a:p>
      </dgm:t>
    </dgm:pt>
    <dgm:pt modelId="{03A64623-0074-4195-9AC6-3CC75896B61C}" type="sibTrans" cxnId="{AFA8EDDA-164C-4283-85BA-63FEA3820A95}">
      <dgm:prSet/>
      <dgm:spPr/>
      <dgm:t>
        <a:bodyPr/>
        <a:lstStyle/>
        <a:p>
          <a:endParaRPr lang="en-US"/>
        </a:p>
      </dgm:t>
    </dgm:pt>
    <dgm:pt modelId="{72188CD2-861C-47F2-8532-1EC8DC1B4DCD}">
      <dgm:prSet/>
      <dgm:spPr/>
      <dgm:t>
        <a:bodyPr/>
        <a:lstStyle/>
        <a:p>
          <a:r>
            <a:rPr lang="en-US" b="1" dirty="0"/>
            <a:t>Must set aside the interests of the party that appoints the fiduciary.</a:t>
          </a:r>
        </a:p>
      </dgm:t>
    </dgm:pt>
    <dgm:pt modelId="{E57E506D-2196-4939-8633-626B976E4DEE}" type="parTrans" cxnId="{9C92CE9B-2EF0-497A-B0C9-50A1243F4AB1}">
      <dgm:prSet/>
      <dgm:spPr/>
      <dgm:t>
        <a:bodyPr/>
        <a:lstStyle/>
        <a:p>
          <a:endParaRPr lang="en-US"/>
        </a:p>
      </dgm:t>
    </dgm:pt>
    <dgm:pt modelId="{49A46227-9653-4ED0-AAAB-86AAAEBA2CCB}" type="sibTrans" cxnId="{9C92CE9B-2EF0-497A-B0C9-50A1243F4AB1}">
      <dgm:prSet/>
      <dgm:spPr/>
      <dgm:t>
        <a:bodyPr/>
        <a:lstStyle/>
        <a:p>
          <a:endParaRPr lang="en-US"/>
        </a:p>
      </dgm:t>
    </dgm:pt>
    <dgm:pt modelId="{9AAEDF60-511D-4866-B224-28A701F7C82D}">
      <dgm:prSet/>
      <dgm:spPr/>
      <dgm:t>
        <a:bodyPr/>
        <a:lstStyle/>
        <a:p>
          <a:r>
            <a:rPr lang="en-US" b="1" dirty="0"/>
            <a:t>Not an agent for the party that appoints fiduciary.</a:t>
          </a:r>
        </a:p>
      </dgm:t>
    </dgm:pt>
    <dgm:pt modelId="{297A4459-E2E0-4FB1-9F94-16A34EFD9F52}" type="parTrans" cxnId="{CB11EFA3-1F12-4894-A20B-86231A55D6E9}">
      <dgm:prSet/>
      <dgm:spPr/>
      <dgm:t>
        <a:bodyPr/>
        <a:lstStyle/>
        <a:p>
          <a:endParaRPr lang="en-US"/>
        </a:p>
      </dgm:t>
    </dgm:pt>
    <dgm:pt modelId="{CB01628D-9881-40BB-A3B6-991B2BAFCE0B}" type="sibTrans" cxnId="{CB11EFA3-1F12-4894-A20B-86231A55D6E9}">
      <dgm:prSet/>
      <dgm:spPr/>
      <dgm:t>
        <a:bodyPr/>
        <a:lstStyle/>
        <a:p>
          <a:endParaRPr lang="en-US"/>
        </a:p>
      </dgm:t>
    </dgm:pt>
    <dgm:pt modelId="{C7C6FFD4-0ABE-4EBB-AA5B-62F7B9E77BCC}">
      <dgm:prSet/>
      <dgm:spPr/>
      <dgm:t>
        <a:bodyPr/>
        <a:lstStyle/>
        <a:p>
          <a:r>
            <a:rPr lang="en-US"/>
            <a:t>Requires </a:t>
          </a:r>
          <a:r>
            <a:rPr lang="en-US" b="1"/>
            <a:t>undivided loyalty </a:t>
          </a:r>
          <a:r>
            <a:rPr lang="en-US"/>
            <a:t>to participants and beneficiaries.</a:t>
          </a:r>
        </a:p>
      </dgm:t>
    </dgm:pt>
    <dgm:pt modelId="{E06ECB0B-90A4-42A0-BFF8-8BB9E49E0DA0}" type="parTrans" cxnId="{757478C3-637B-4D79-A91C-1C485F3B618C}">
      <dgm:prSet/>
      <dgm:spPr/>
      <dgm:t>
        <a:bodyPr/>
        <a:lstStyle/>
        <a:p>
          <a:endParaRPr lang="en-US"/>
        </a:p>
      </dgm:t>
    </dgm:pt>
    <dgm:pt modelId="{7E903158-EE51-40B3-96BF-F351B47CBE25}" type="sibTrans" cxnId="{757478C3-637B-4D79-A91C-1C485F3B618C}">
      <dgm:prSet/>
      <dgm:spPr/>
      <dgm:t>
        <a:bodyPr/>
        <a:lstStyle/>
        <a:p>
          <a:endParaRPr lang="en-US"/>
        </a:p>
      </dgm:t>
    </dgm:pt>
    <dgm:pt modelId="{7892DEC3-069F-44A2-BC17-CD6688CA6CD0}" type="pres">
      <dgm:prSet presAssocID="{BDF9CDEA-75EC-43CF-B778-61E0373C63B0}" presName="linear" presStyleCnt="0">
        <dgm:presLayoutVars>
          <dgm:animLvl val="lvl"/>
          <dgm:resizeHandles val="exact"/>
        </dgm:presLayoutVars>
      </dgm:prSet>
      <dgm:spPr/>
    </dgm:pt>
    <dgm:pt modelId="{A26D07B7-2F99-4651-926C-3B71906C9BB2}" type="pres">
      <dgm:prSet presAssocID="{2CA80808-22F8-45D6-A3AD-9AEBB28C9D0F}" presName="parentText" presStyleLbl="node1" presStyleIdx="0" presStyleCnt="2">
        <dgm:presLayoutVars>
          <dgm:chMax val="0"/>
          <dgm:bulletEnabled val="1"/>
        </dgm:presLayoutVars>
      </dgm:prSet>
      <dgm:spPr/>
    </dgm:pt>
    <dgm:pt modelId="{9E6B0B70-D64F-4A3F-ABCA-741781C06706}" type="pres">
      <dgm:prSet presAssocID="{2CA80808-22F8-45D6-A3AD-9AEBB28C9D0F}" presName="childText" presStyleLbl="revTx" presStyleIdx="0" presStyleCnt="1">
        <dgm:presLayoutVars>
          <dgm:bulletEnabled val="1"/>
        </dgm:presLayoutVars>
      </dgm:prSet>
      <dgm:spPr/>
    </dgm:pt>
    <dgm:pt modelId="{827098C8-D443-4780-8B7B-B30AB9CE6DA3}" type="pres">
      <dgm:prSet presAssocID="{C7C6FFD4-0ABE-4EBB-AA5B-62F7B9E77BCC}" presName="parentText" presStyleLbl="node1" presStyleIdx="1" presStyleCnt="2">
        <dgm:presLayoutVars>
          <dgm:chMax val="0"/>
          <dgm:bulletEnabled val="1"/>
        </dgm:presLayoutVars>
      </dgm:prSet>
      <dgm:spPr/>
    </dgm:pt>
  </dgm:ptLst>
  <dgm:cxnLst>
    <dgm:cxn modelId="{FF3F7B5B-04E9-4413-BD2A-33F58E5BD180}" type="presOf" srcId="{E1CBD6B9-0BF9-4FF6-94CF-23CFC8A2F71B}" destId="{9E6B0B70-D64F-4A3F-ABCA-741781C06706}" srcOrd="0" destOrd="0" presId="urn:microsoft.com/office/officeart/2005/8/layout/vList2"/>
    <dgm:cxn modelId="{0AB75069-F1FE-4C51-960C-9D0D8FA0A93F}" srcId="{BDF9CDEA-75EC-43CF-B778-61E0373C63B0}" destId="{2CA80808-22F8-45D6-A3AD-9AEBB28C9D0F}" srcOrd="0" destOrd="0" parTransId="{BA7C820F-BA1E-4623-A8EC-0DF720C8F273}" sibTransId="{E0094DB9-86E3-4ABB-BE3D-6B5D5B088919}"/>
    <dgm:cxn modelId="{C7E44C6F-8CFA-41B0-9533-B8CF19892F75}" type="presOf" srcId="{9AAEDF60-511D-4866-B224-28A701F7C82D}" destId="{9E6B0B70-D64F-4A3F-ABCA-741781C06706}" srcOrd="0" destOrd="3" presId="urn:microsoft.com/office/officeart/2005/8/layout/vList2"/>
    <dgm:cxn modelId="{64F38258-B560-48FD-A91A-0395F92EA79C}" type="presOf" srcId="{72188CD2-861C-47F2-8532-1EC8DC1B4DCD}" destId="{9E6B0B70-D64F-4A3F-ABCA-741781C06706}" srcOrd="0" destOrd="2" presId="urn:microsoft.com/office/officeart/2005/8/layout/vList2"/>
    <dgm:cxn modelId="{2E82A383-91B7-4A69-B38B-308B74C052B7}" type="presOf" srcId="{BDF9CDEA-75EC-43CF-B778-61E0373C63B0}" destId="{7892DEC3-069F-44A2-BC17-CD6688CA6CD0}" srcOrd="0" destOrd="0" presId="urn:microsoft.com/office/officeart/2005/8/layout/vList2"/>
    <dgm:cxn modelId="{53FDCE93-EFB1-42E9-8E0B-D100F686A52A}" type="presOf" srcId="{2CA80808-22F8-45D6-A3AD-9AEBB28C9D0F}" destId="{A26D07B7-2F99-4651-926C-3B71906C9BB2}" srcOrd="0" destOrd="0" presId="urn:microsoft.com/office/officeart/2005/8/layout/vList2"/>
    <dgm:cxn modelId="{58D1309B-45E6-40AE-922F-E6A8BD1A64DA}" srcId="{2CA80808-22F8-45D6-A3AD-9AEBB28C9D0F}" destId="{E1CBD6B9-0BF9-4FF6-94CF-23CFC8A2F71B}" srcOrd="0" destOrd="0" parTransId="{8A283E1C-399C-45E3-A7F5-FB58689EB827}" sibTransId="{F0A590D2-32CB-4C95-8F64-B42838018D62}"/>
    <dgm:cxn modelId="{9C92CE9B-2EF0-497A-B0C9-50A1243F4AB1}" srcId="{2CA80808-22F8-45D6-A3AD-9AEBB28C9D0F}" destId="{72188CD2-861C-47F2-8532-1EC8DC1B4DCD}" srcOrd="2" destOrd="0" parTransId="{E57E506D-2196-4939-8633-626B976E4DEE}" sibTransId="{49A46227-9653-4ED0-AAAB-86AAAEBA2CCB}"/>
    <dgm:cxn modelId="{CB11EFA3-1F12-4894-A20B-86231A55D6E9}" srcId="{2CA80808-22F8-45D6-A3AD-9AEBB28C9D0F}" destId="{9AAEDF60-511D-4866-B224-28A701F7C82D}" srcOrd="3" destOrd="0" parTransId="{297A4459-E2E0-4FB1-9F94-16A34EFD9F52}" sibTransId="{CB01628D-9881-40BB-A3B6-991B2BAFCE0B}"/>
    <dgm:cxn modelId="{B5F244BF-46A2-4AD8-846A-27573CCBA793}" type="presOf" srcId="{F348CC2A-80A7-4B43-BDEB-6537530F9E82}" destId="{9E6B0B70-D64F-4A3F-ABCA-741781C06706}" srcOrd="0" destOrd="1" presId="urn:microsoft.com/office/officeart/2005/8/layout/vList2"/>
    <dgm:cxn modelId="{757478C3-637B-4D79-A91C-1C485F3B618C}" srcId="{BDF9CDEA-75EC-43CF-B778-61E0373C63B0}" destId="{C7C6FFD4-0ABE-4EBB-AA5B-62F7B9E77BCC}" srcOrd="1" destOrd="0" parTransId="{E06ECB0B-90A4-42A0-BFF8-8BB9E49E0DA0}" sibTransId="{7E903158-EE51-40B3-96BF-F351B47CBE25}"/>
    <dgm:cxn modelId="{AFA8EDDA-164C-4283-85BA-63FEA3820A95}" srcId="{2CA80808-22F8-45D6-A3AD-9AEBB28C9D0F}" destId="{F348CC2A-80A7-4B43-BDEB-6537530F9E82}" srcOrd="1" destOrd="0" parTransId="{3B250309-49C3-4A0E-9451-87F64C13FE2A}" sibTransId="{03A64623-0074-4195-9AC6-3CC75896B61C}"/>
    <dgm:cxn modelId="{1A08E3DB-1D3A-46E9-BBA1-7D9469196971}" type="presOf" srcId="{C7C6FFD4-0ABE-4EBB-AA5B-62F7B9E77BCC}" destId="{827098C8-D443-4780-8B7B-B30AB9CE6DA3}" srcOrd="0" destOrd="0" presId="urn:microsoft.com/office/officeart/2005/8/layout/vList2"/>
    <dgm:cxn modelId="{E402BAEB-1A14-4EE5-B3D7-E88254B9D0D4}" type="presParOf" srcId="{7892DEC3-069F-44A2-BC17-CD6688CA6CD0}" destId="{A26D07B7-2F99-4651-926C-3B71906C9BB2}" srcOrd="0" destOrd="0" presId="urn:microsoft.com/office/officeart/2005/8/layout/vList2"/>
    <dgm:cxn modelId="{52C98E0A-32E2-45CC-BBD5-9E6ED7A85C6C}" type="presParOf" srcId="{7892DEC3-069F-44A2-BC17-CD6688CA6CD0}" destId="{9E6B0B70-D64F-4A3F-ABCA-741781C06706}" srcOrd="1" destOrd="0" presId="urn:microsoft.com/office/officeart/2005/8/layout/vList2"/>
    <dgm:cxn modelId="{FF8CCC50-7E37-4825-A0CF-15D65419D655}" type="presParOf" srcId="{7892DEC3-069F-44A2-BC17-CD6688CA6CD0}" destId="{827098C8-D443-4780-8B7B-B30AB9CE6D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BD432D-255C-446F-8940-B967682F781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984A997-EAE1-4484-B593-1B31C7DAB3D4}">
      <dgm:prSet/>
      <dgm:spPr/>
      <dgm:t>
        <a:bodyPr/>
        <a:lstStyle/>
        <a:p>
          <a:r>
            <a:rPr lang="en-US" baseline="0" dirty="0"/>
            <a:t>A trustee who wears “two hats” can only wear the trustee’s fiduciary hat when acting in fiduciary capacity as a Board member.  </a:t>
          </a:r>
          <a:endParaRPr lang="en-US" dirty="0"/>
        </a:p>
      </dgm:t>
    </dgm:pt>
    <dgm:pt modelId="{C6C68C11-F8D2-48F0-A2A0-31BC3958C520}" type="parTrans" cxnId="{FA4A4EE2-DADC-4C56-8B02-1C87656DB841}">
      <dgm:prSet/>
      <dgm:spPr/>
      <dgm:t>
        <a:bodyPr/>
        <a:lstStyle/>
        <a:p>
          <a:endParaRPr lang="en-US"/>
        </a:p>
      </dgm:t>
    </dgm:pt>
    <dgm:pt modelId="{330022C5-BC94-44BE-8ADF-70B8A29487CB}" type="sibTrans" cxnId="{FA4A4EE2-DADC-4C56-8B02-1C87656DB841}">
      <dgm:prSet/>
      <dgm:spPr/>
      <dgm:t>
        <a:bodyPr/>
        <a:lstStyle/>
        <a:p>
          <a:endParaRPr lang="en-US"/>
        </a:p>
      </dgm:t>
    </dgm:pt>
    <dgm:pt modelId="{892C9F09-026D-40A3-A0E4-7920823A8748}">
      <dgm:prSet/>
      <dgm:spPr/>
      <dgm:t>
        <a:bodyPr/>
        <a:lstStyle/>
        <a:p>
          <a:r>
            <a:rPr lang="en-US" baseline="0" dirty="0"/>
            <a:t>Interests relating to the “other hat”—be it teacher, state employee, retiree, legislator, elected official, governor’s office, etc.—must be set aside.  The Board member can only act in the independent, undivided interests of the members and beneficiaries.</a:t>
          </a:r>
          <a:endParaRPr lang="en-US" dirty="0"/>
        </a:p>
      </dgm:t>
    </dgm:pt>
    <dgm:pt modelId="{39390BE4-7BC2-410A-AA43-4AA6D480A38B}" type="parTrans" cxnId="{789CED8F-4E70-4EE4-AF99-DBBCC5ADF968}">
      <dgm:prSet/>
      <dgm:spPr/>
      <dgm:t>
        <a:bodyPr/>
        <a:lstStyle/>
        <a:p>
          <a:endParaRPr lang="en-US"/>
        </a:p>
      </dgm:t>
    </dgm:pt>
    <dgm:pt modelId="{F13612B6-5EA3-4A11-80AB-3101E37E7511}" type="sibTrans" cxnId="{789CED8F-4E70-4EE4-AF99-DBBCC5ADF968}">
      <dgm:prSet/>
      <dgm:spPr/>
      <dgm:t>
        <a:bodyPr/>
        <a:lstStyle/>
        <a:p>
          <a:endParaRPr lang="en-US"/>
        </a:p>
      </dgm:t>
    </dgm:pt>
    <dgm:pt modelId="{B43A6C6B-1B9F-4537-9E9E-23C9BB5827BB}">
      <dgm:prSet/>
      <dgm:spPr/>
      <dgm:t>
        <a:bodyPr/>
        <a:lstStyle/>
        <a:p>
          <a:r>
            <a:rPr lang="en-US" baseline="0" dirty="0"/>
            <a:t>Board members are not there to represent the interests of the group that elected or appointed them.</a:t>
          </a:r>
          <a:endParaRPr lang="en-US" dirty="0"/>
        </a:p>
      </dgm:t>
    </dgm:pt>
    <dgm:pt modelId="{FD0FBE97-7A5C-4678-B769-FD8EC63C6D0A}" type="parTrans" cxnId="{3B3FC618-E2A7-4C40-83DF-231C101577E7}">
      <dgm:prSet/>
      <dgm:spPr/>
      <dgm:t>
        <a:bodyPr/>
        <a:lstStyle/>
        <a:p>
          <a:endParaRPr lang="en-US"/>
        </a:p>
      </dgm:t>
    </dgm:pt>
    <dgm:pt modelId="{7A6E9B78-FE73-4B28-B371-CB30484097B9}" type="sibTrans" cxnId="{3B3FC618-E2A7-4C40-83DF-231C101577E7}">
      <dgm:prSet/>
      <dgm:spPr/>
      <dgm:t>
        <a:bodyPr/>
        <a:lstStyle/>
        <a:p>
          <a:endParaRPr lang="en-US"/>
        </a:p>
      </dgm:t>
    </dgm:pt>
    <dgm:pt modelId="{F4E2B8DA-C413-45DD-9377-E9B8043CF75C}" type="pres">
      <dgm:prSet presAssocID="{BEBD432D-255C-446F-8940-B967682F781B}" presName="vert0" presStyleCnt="0">
        <dgm:presLayoutVars>
          <dgm:dir/>
          <dgm:animOne val="branch"/>
          <dgm:animLvl val="lvl"/>
        </dgm:presLayoutVars>
      </dgm:prSet>
      <dgm:spPr/>
    </dgm:pt>
    <dgm:pt modelId="{D59B74BE-480A-42D3-AF89-D90C0310622C}" type="pres">
      <dgm:prSet presAssocID="{3984A997-EAE1-4484-B593-1B31C7DAB3D4}" presName="thickLine" presStyleLbl="alignNode1" presStyleIdx="0" presStyleCnt="3"/>
      <dgm:spPr/>
    </dgm:pt>
    <dgm:pt modelId="{FCDE3D76-832D-4547-B9E4-822827596A09}" type="pres">
      <dgm:prSet presAssocID="{3984A997-EAE1-4484-B593-1B31C7DAB3D4}" presName="horz1" presStyleCnt="0"/>
      <dgm:spPr/>
    </dgm:pt>
    <dgm:pt modelId="{D95E1134-98AA-42C8-8E4C-4108A6E13AC5}" type="pres">
      <dgm:prSet presAssocID="{3984A997-EAE1-4484-B593-1B31C7DAB3D4}" presName="tx1" presStyleLbl="revTx" presStyleIdx="0" presStyleCnt="3"/>
      <dgm:spPr/>
    </dgm:pt>
    <dgm:pt modelId="{E533EA5A-8BC7-4876-9E0E-885CA4A1B6D6}" type="pres">
      <dgm:prSet presAssocID="{3984A997-EAE1-4484-B593-1B31C7DAB3D4}" presName="vert1" presStyleCnt="0"/>
      <dgm:spPr/>
    </dgm:pt>
    <dgm:pt modelId="{DAA5093E-89E5-4740-AD7F-B914620E556A}" type="pres">
      <dgm:prSet presAssocID="{892C9F09-026D-40A3-A0E4-7920823A8748}" presName="thickLine" presStyleLbl="alignNode1" presStyleIdx="1" presStyleCnt="3"/>
      <dgm:spPr/>
    </dgm:pt>
    <dgm:pt modelId="{1BC29DAA-63C4-4C6F-8013-053FEF204316}" type="pres">
      <dgm:prSet presAssocID="{892C9F09-026D-40A3-A0E4-7920823A8748}" presName="horz1" presStyleCnt="0"/>
      <dgm:spPr/>
    </dgm:pt>
    <dgm:pt modelId="{19366A19-4DE5-422C-8BDD-53AD125306FF}" type="pres">
      <dgm:prSet presAssocID="{892C9F09-026D-40A3-A0E4-7920823A8748}" presName="tx1" presStyleLbl="revTx" presStyleIdx="1" presStyleCnt="3"/>
      <dgm:spPr/>
    </dgm:pt>
    <dgm:pt modelId="{AA3D1D70-B299-4800-9073-036E04C8153E}" type="pres">
      <dgm:prSet presAssocID="{892C9F09-026D-40A3-A0E4-7920823A8748}" presName="vert1" presStyleCnt="0"/>
      <dgm:spPr/>
    </dgm:pt>
    <dgm:pt modelId="{F9338347-6F41-44C0-9BA5-84BF0FA4953F}" type="pres">
      <dgm:prSet presAssocID="{B43A6C6B-1B9F-4537-9E9E-23C9BB5827BB}" presName="thickLine" presStyleLbl="alignNode1" presStyleIdx="2" presStyleCnt="3"/>
      <dgm:spPr/>
    </dgm:pt>
    <dgm:pt modelId="{B8F36692-ECF1-42D2-84B0-74993EDE7E5B}" type="pres">
      <dgm:prSet presAssocID="{B43A6C6B-1B9F-4537-9E9E-23C9BB5827BB}" presName="horz1" presStyleCnt="0"/>
      <dgm:spPr/>
    </dgm:pt>
    <dgm:pt modelId="{67938765-597B-4711-8CAA-4D1F1624A610}" type="pres">
      <dgm:prSet presAssocID="{B43A6C6B-1B9F-4537-9E9E-23C9BB5827BB}" presName="tx1" presStyleLbl="revTx" presStyleIdx="2" presStyleCnt="3"/>
      <dgm:spPr/>
    </dgm:pt>
    <dgm:pt modelId="{223713C1-07B8-4707-97F4-0D438F06A98C}" type="pres">
      <dgm:prSet presAssocID="{B43A6C6B-1B9F-4537-9E9E-23C9BB5827BB}" presName="vert1" presStyleCnt="0"/>
      <dgm:spPr/>
    </dgm:pt>
  </dgm:ptLst>
  <dgm:cxnLst>
    <dgm:cxn modelId="{6E0F1E0C-F7B2-4F9E-A52B-F95794E36876}" type="presOf" srcId="{B43A6C6B-1B9F-4537-9E9E-23C9BB5827BB}" destId="{67938765-597B-4711-8CAA-4D1F1624A610}" srcOrd="0" destOrd="0" presId="urn:microsoft.com/office/officeart/2008/layout/LinedList"/>
    <dgm:cxn modelId="{3B3FC618-E2A7-4C40-83DF-231C101577E7}" srcId="{BEBD432D-255C-446F-8940-B967682F781B}" destId="{B43A6C6B-1B9F-4537-9E9E-23C9BB5827BB}" srcOrd="2" destOrd="0" parTransId="{FD0FBE97-7A5C-4678-B769-FD8EC63C6D0A}" sibTransId="{7A6E9B78-FE73-4B28-B371-CB30484097B9}"/>
    <dgm:cxn modelId="{09536547-66C6-412B-AD60-E0560164BBF9}" type="presOf" srcId="{BEBD432D-255C-446F-8940-B967682F781B}" destId="{F4E2B8DA-C413-45DD-9377-E9B8043CF75C}" srcOrd="0" destOrd="0" presId="urn:microsoft.com/office/officeart/2008/layout/LinedList"/>
    <dgm:cxn modelId="{AF50F06B-3E67-4625-B6FB-802E06C1C420}" type="presOf" srcId="{892C9F09-026D-40A3-A0E4-7920823A8748}" destId="{19366A19-4DE5-422C-8BDD-53AD125306FF}" srcOrd="0" destOrd="0" presId="urn:microsoft.com/office/officeart/2008/layout/LinedList"/>
    <dgm:cxn modelId="{789CED8F-4E70-4EE4-AF99-DBBCC5ADF968}" srcId="{BEBD432D-255C-446F-8940-B967682F781B}" destId="{892C9F09-026D-40A3-A0E4-7920823A8748}" srcOrd="1" destOrd="0" parTransId="{39390BE4-7BC2-410A-AA43-4AA6D480A38B}" sibTransId="{F13612B6-5EA3-4A11-80AB-3101E37E7511}"/>
    <dgm:cxn modelId="{09D738DC-4BEF-4789-991A-07F209A9C969}" type="presOf" srcId="{3984A997-EAE1-4484-B593-1B31C7DAB3D4}" destId="{D95E1134-98AA-42C8-8E4C-4108A6E13AC5}" srcOrd="0" destOrd="0" presId="urn:microsoft.com/office/officeart/2008/layout/LinedList"/>
    <dgm:cxn modelId="{FA4A4EE2-DADC-4C56-8B02-1C87656DB841}" srcId="{BEBD432D-255C-446F-8940-B967682F781B}" destId="{3984A997-EAE1-4484-B593-1B31C7DAB3D4}" srcOrd="0" destOrd="0" parTransId="{C6C68C11-F8D2-48F0-A2A0-31BC3958C520}" sibTransId="{330022C5-BC94-44BE-8ADF-70B8A29487CB}"/>
    <dgm:cxn modelId="{0A87BDDE-CC27-4A4E-B845-7529CEC809D6}" type="presParOf" srcId="{F4E2B8DA-C413-45DD-9377-E9B8043CF75C}" destId="{D59B74BE-480A-42D3-AF89-D90C0310622C}" srcOrd="0" destOrd="0" presId="urn:microsoft.com/office/officeart/2008/layout/LinedList"/>
    <dgm:cxn modelId="{2067749D-9148-4BD2-B46D-84838104D826}" type="presParOf" srcId="{F4E2B8DA-C413-45DD-9377-E9B8043CF75C}" destId="{FCDE3D76-832D-4547-B9E4-822827596A09}" srcOrd="1" destOrd="0" presId="urn:microsoft.com/office/officeart/2008/layout/LinedList"/>
    <dgm:cxn modelId="{5EB8C474-C8D7-4627-A401-BA2311EEE5E5}" type="presParOf" srcId="{FCDE3D76-832D-4547-B9E4-822827596A09}" destId="{D95E1134-98AA-42C8-8E4C-4108A6E13AC5}" srcOrd="0" destOrd="0" presId="urn:microsoft.com/office/officeart/2008/layout/LinedList"/>
    <dgm:cxn modelId="{F53DF936-FF65-4815-9171-1AD1B1762810}" type="presParOf" srcId="{FCDE3D76-832D-4547-B9E4-822827596A09}" destId="{E533EA5A-8BC7-4876-9E0E-885CA4A1B6D6}" srcOrd="1" destOrd="0" presId="urn:microsoft.com/office/officeart/2008/layout/LinedList"/>
    <dgm:cxn modelId="{D5832D99-8970-4EEB-9700-ECDFC15229A3}" type="presParOf" srcId="{F4E2B8DA-C413-45DD-9377-E9B8043CF75C}" destId="{DAA5093E-89E5-4740-AD7F-B914620E556A}" srcOrd="2" destOrd="0" presId="urn:microsoft.com/office/officeart/2008/layout/LinedList"/>
    <dgm:cxn modelId="{AE94A668-EC75-4CF9-9114-C3A5E7CDC5F3}" type="presParOf" srcId="{F4E2B8DA-C413-45DD-9377-E9B8043CF75C}" destId="{1BC29DAA-63C4-4C6F-8013-053FEF204316}" srcOrd="3" destOrd="0" presId="urn:microsoft.com/office/officeart/2008/layout/LinedList"/>
    <dgm:cxn modelId="{7E3E64F1-41F5-4F90-A495-635CF24A77DC}" type="presParOf" srcId="{1BC29DAA-63C4-4C6F-8013-053FEF204316}" destId="{19366A19-4DE5-422C-8BDD-53AD125306FF}" srcOrd="0" destOrd="0" presId="urn:microsoft.com/office/officeart/2008/layout/LinedList"/>
    <dgm:cxn modelId="{74D4E7A7-7E37-448F-BF98-CC217897387B}" type="presParOf" srcId="{1BC29DAA-63C4-4C6F-8013-053FEF204316}" destId="{AA3D1D70-B299-4800-9073-036E04C8153E}" srcOrd="1" destOrd="0" presId="urn:microsoft.com/office/officeart/2008/layout/LinedList"/>
    <dgm:cxn modelId="{297DC171-2002-41C7-82DC-DD0E7588E509}" type="presParOf" srcId="{F4E2B8DA-C413-45DD-9377-E9B8043CF75C}" destId="{F9338347-6F41-44C0-9BA5-84BF0FA4953F}" srcOrd="4" destOrd="0" presId="urn:microsoft.com/office/officeart/2008/layout/LinedList"/>
    <dgm:cxn modelId="{5FC972AD-E90D-4B95-9DFF-38FF4DEE7363}" type="presParOf" srcId="{F4E2B8DA-C413-45DD-9377-E9B8043CF75C}" destId="{B8F36692-ECF1-42D2-84B0-74993EDE7E5B}" srcOrd="5" destOrd="0" presId="urn:microsoft.com/office/officeart/2008/layout/LinedList"/>
    <dgm:cxn modelId="{FD6DCF73-E136-4510-AAC8-FB211B525A12}" type="presParOf" srcId="{B8F36692-ECF1-42D2-84B0-74993EDE7E5B}" destId="{67938765-597B-4711-8CAA-4D1F1624A610}" srcOrd="0" destOrd="0" presId="urn:microsoft.com/office/officeart/2008/layout/LinedList"/>
    <dgm:cxn modelId="{0B585B40-79CB-44DD-A026-4F107280B420}" type="presParOf" srcId="{B8F36692-ECF1-42D2-84B0-74993EDE7E5B}" destId="{223713C1-07B8-4707-97F4-0D438F06A9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C1CA4-C8EC-421D-943A-64C98EE69BAC}">
      <dsp:nvSpPr>
        <dsp:cNvPr id="0" name=""/>
        <dsp:cNvSpPr/>
      </dsp:nvSpPr>
      <dsp:spPr>
        <a:xfrm>
          <a:off x="0" y="576"/>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8AF28-64CC-4BF8-A8B5-651E008ED3B5}">
      <dsp:nvSpPr>
        <dsp:cNvPr id="0" name=""/>
        <dsp:cNvSpPr/>
      </dsp:nvSpPr>
      <dsp:spPr>
        <a:xfrm>
          <a:off x="0" y="576"/>
          <a:ext cx="11074401" cy="94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a:t>Fiduciary Basics</a:t>
          </a:r>
          <a:endParaRPr lang="en-US" sz="4500" kern="1200"/>
        </a:p>
      </dsp:txBody>
      <dsp:txXfrm>
        <a:off x="0" y="576"/>
        <a:ext cx="11074401" cy="944649"/>
      </dsp:txXfrm>
    </dsp:sp>
    <dsp:sp modelId="{31D2E5E6-CEAF-411F-B5F5-88FED2242766}">
      <dsp:nvSpPr>
        <dsp:cNvPr id="0" name=""/>
        <dsp:cNvSpPr/>
      </dsp:nvSpPr>
      <dsp:spPr>
        <a:xfrm>
          <a:off x="0" y="945225"/>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1F25C-3405-450A-9B0D-B10A335B0932}">
      <dsp:nvSpPr>
        <dsp:cNvPr id="0" name=""/>
        <dsp:cNvSpPr/>
      </dsp:nvSpPr>
      <dsp:spPr>
        <a:xfrm>
          <a:off x="0" y="945225"/>
          <a:ext cx="11074401" cy="94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dirty="0"/>
            <a:t>Fiduciary Duties</a:t>
          </a:r>
          <a:endParaRPr lang="en-US" sz="4500" kern="1200" dirty="0"/>
        </a:p>
      </dsp:txBody>
      <dsp:txXfrm>
        <a:off x="0" y="945225"/>
        <a:ext cx="11074401" cy="944649"/>
      </dsp:txXfrm>
    </dsp:sp>
    <dsp:sp modelId="{2154B9FD-A915-4A39-8802-8F209DD1DE51}">
      <dsp:nvSpPr>
        <dsp:cNvPr id="0" name=""/>
        <dsp:cNvSpPr/>
      </dsp:nvSpPr>
      <dsp:spPr>
        <a:xfrm>
          <a:off x="0" y="1889874"/>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0360E-BF07-4F03-A99D-841088848718}">
      <dsp:nvSpPr>
        <dsp:cNvPr id="0" name=""/>
        <dsp:cNvSpPr/>
      </dsp:nvSpPr>
      <dsp:spPr>
        <a:xfrm>
          <a:off x="0" y="1889874"/>
          <a:ext cx="11074401" cy="94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dirty="0"/>
            <a:t>Fiduciary</a:t>
          </a:r>
          <a:r>
            <a:rPr lang="en-US" sz="4500" kern="1200" dirty="0"/>
            <a:t> </a:t>
          </a:r>
          <a:r>
            <a:rPr lang="en-US" sz="4500" b="1" kern="1200" dirty="0"/>
            <a:t>Liability</a:t>
          </a:r>
        </a:p>
      </dsp:txBody>
      <dsp:txXfrm>
        <a:off x="0" y="1889874"/>
        <a:ext cx="11074401" cy="944649"/>
      </dsp:txXfrm>
    </dsp:sp>
    <dsp:sp modelId="{7A40EF9D-FE07-4D7B-A3D1-7BEB986FFBE2}">
      <dsp:nvSpPr>
        <dsp:cNvPr id="0" name=""/>
        <dsp:cNvSpPr/>
      </dsp:nvSpPr>
      <dsp:spPr>
        <a:xfrm>
          <a:off x="0" y="2834524"/>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A6C50-AC86-4592-A4F1-B73168D8C6AC}">
      <dsp:nvSpPr>
        <dsp:cNvPr id="0" name=""/>
        <dsp:cNvSpPr/>
      </dsp:nvSpPr>
      <dsp:spPr>
        <a:xfrm>
          <a:off x="0" y="2834524"/>
          <a:ext cx="11074401" cy="94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a:t>Best Practices for Managing Liability</a:t>
          </a:r>
          <a:endParaRPr lang="en-US" sz="4500" kern="1200"/>
        </a:p>
      </dsp:txBody>
      <dsp:txXfrm>
        <a:off x="0" y="2834524"/>
        <a:ext cx="11074401" cy="944649"/>
      </dsp:txXfrm>
    </dsp:sp>
    <dsp:sp modelId="{8807A965-4BED-404A-8100-9A35E3980468}">
      <dsp:nvSpPr>
        <dsp:cNvPr id="0" name=""/>
        <dsp:cNvSpPr/>
      </dsp:nvSpPr>
      <dsp:spPr>
        <a:xfrm>
          <a:off x="0" y="3779173"/>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A4557-A022-4C7D-9131-24C2B1403DA4}">
      <dsp:nvSpPr>
        <dsp:cNvPr id="0" name=""/>
        <dsp:cNvSpPr/>
      </dsp:nvSpPr>
      <dsp:spPr>
        <a:xfrm>
          <a:off x="0" y="3779173"/>
          <a:ext cx="11074401" cy="94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a:t>Other Topics to Watch</a:t>
          </a:r>
          <a:endParaRPr lang="en-US" sz="4500" kern="1200"/>
        </a:p>
      </dsp:txBody>
      <dsp:txXfrm>
        <a:off x="0" y="3779173"/>
        <a:ext cx="11074401" cy="944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B241-CC1F-4434-852E-F513C396A1A4}">
      <dsp:nvSpPr>
        <dsp:cNvPr id="0" name=""/>
        <dsp:cNvSpPr/>
      </dsp:nvSpPr>
      <dsp:spPr>
        <a:xfrm>
          <a:off x="0" y="709929"/>
          <a:ext cx="11074401" cy="1310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A7D4E-ADCC-4E81-A1F8-5494E91C7ECB}">
      <dsp:nvSpPr>
        <dsp:cNvPr id="0" name=""/>
        <dsp:cNvSpPr/>
      </dsp:nvSpPr>
      <dsp:spPr>
        <a:xfrm>
          <a:off x="396468" y="1004823"/>
          <a:ext cx="720852" cy="720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C6116F-AACD-4894-9F52-D0E0F11BDB09}">
      <dsp:nvSpPr>
        <dsp:cNvPr id="0" name=""/>
        <dsp:cNvSpPr/>
      </dsp:nvSpPr>
      <dsp:spPr>
        <a:xfrm>
          <a:off x="1513789" y="709929"/>
          <a:ext cx="9560611"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9" tIns="138709" rIns="138709" bIns="138709" numCol="1" spcCol="1270" anchor="ctr" anchorCtr="0">
          <a:noAutofit/>
        </a:bodyPr>
        <a:lstStyle/>
        <a:p>
          <a:pPr marL="0" lvl="0" indent="0" algn="l" defTabSz="666750">
            <a:lnSpc>
              <a:spcPct val="100000"/>
            </a:lnSpc>
            <a:spcBef>
              <a:spcPct val="0"/>
            </a:spcBef>
            <a:spcAft>
              <a:spcPct val="35000"/>
            </a:spcAft>
            <a:buNone/>
          </a:pPr>
          <a:r>
            <a:rPr lang="en-US" sz="1500" kern="1200" baseline="0"/>
            <a:t>"Many forms of conduct permissible in a workday world for those acting at arm's length, are forbidden to those bound by fiduciary ties. A trustee is held to something stricter than the morals of the marketplace." </a:t>
          </a:r>
          <a:br>
            <a:rPr lang="en-US" sz="1500" kern="1200" baseline="0"/>
          </a:br>
          <a:br>
            <a:rPr lang="en-US" sz="1500" kern="1200" baseline="0"/>
          </a:br>
          <a:r>
            <a:rPr lang="en-US" sz="1500" i="1" kern="1200" baseline="0"/>
            <a:t>- Meinhard v. Salmon, 164 NE 545, 546 (NY Ct. App. 1928)</a:t>
          </a:r>
          <a:endParaRPr lang="en-US" sz="1500" kern="1200"/>
        </a:p>
      </dsp:txBody>
      <dsp:txXfrm>
        <a:off x="1513789" y="709929"/>
        <a:ext cx="9560611" cy="1310640"/>
      </dsp:txXfrm>
    </dsp:sp>
    <dsp:sp modelId="{C8EB2F02-5CA3-46FC-BA63-496236CE8A9B}">
      <dsp:nvSpPr>
        <dsp:cNvPr id="0" name=""/>
        <dsp:cNvSpPr/>
      </dsp:nvSpPr>
      <dsp:spPr>
        <a:xfrm>
          <a:off x="0" y="2348230"/>
          <a:ext cx="11074401" cy="1310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B6D74-149C-46A8-860D-E3A71FC02CD5}">
      <dsp:nvSpPr>
        <dsp:cNvPr id="0" name=""/>
        <dsp:cNvSpPr/>
      </dsp:nvSpPr>
      <dsp:spPr>
        <a:xfrm>
          <a:off x="396468" y="2643124"/>
          <a:ext cx="720852" cy="720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F3C9C-5B30-4026-BD04-9DD107CF9E75}">
      <dsp:nvSpPr>
        <dsp:cNvPr id="0" name=""/>
        <dsp:cNvSpPr/>
      </dsp:nvSpPr>
      <dsp:spPr>
        <a:xfrm>
          <a:off x="1513789" y="2348230"/>
          <a:ext cx="9560611"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9" tIns="138709" rIns="138709" bIns="138709" numCol="1" spcCol="1270" anchor="ctr" anchorCtr="0">
          <a:noAutofit/>
        </a:bodyPr>
        <a:lstStyle/>
        <a:p>
          <a:pPr marL="0" lvl="0" indent="0" algn="l" defTabSz="666750">
            <a:lnSpc>
              <a:spcPct val="100000"/>
            </a:lnSpc>
            <a:spcBef>
              <a:spcPct val="0"/>
            </a:spcBef>
            <a:spcAft>
              <a:spcPct val="35000"/>
            </a:spcAft>
            <a:buNone/>
          </a:pPr>
          <a:r>
            <a:rPr lang="en-US" sz="1500" kern="1200" baseline="0"/>
            <a:t>"Independence is required because it permits trustees to perform their duties in the face of pressure from others who may not be subject to such obligations." </a:t>
          </a:r>
          <a:br>
            <a:rPr lang="en-US" sz="1500" kern="1200" baseline="0"/>
          </a:br>
          <a:br>
            <a:rPr lang="en-US" sz="1500" kern="1200" baseline="0"/>
          </a:br>
          <a:r>
            <a:rPr lang="en-US" sz="1500" i="1" kern="1200" baseline="0"/>
            <a:t>- UMPERSA Comments on § 5</a:t>
          </a:r>
          <a:endParaRPr lang="en-US" sz="1500" kern="1200"/>
        </a:p>
      </dsp:txBody>
      <dsp:txXfrm>
        <a:off x="1513789" y="2348230"/>
        <a:ext cx="9560611" cy="1310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B05BA-4669-4EB9-BB29-FC88BE9A627E}">
      <dsp:nvSpPr>
        <dsp:cNvPr id="0" name=""/>
        <dsp:cNvSpPr/>
      </dsp:nvSpPr>
      <dsp:spPr>
        <a:xfrm>
          <a:off x="1351" y="605226"/>
          <a:ext cx="4745013" cy="3013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3C8E60-1A5C-45C4-B7C5-1F16B5D81E29}">
      <dsp:nvSpPr>
        <dsp:cNvPr id="0" name=""/>
        <dsp:cNvSpPr/>
      </dsp:nvSpPr>
      <dsp:spPr>
        <a:xfrm>
          <a:off x="528575" y="1106089"/>
          <a:ext cx="4745013" cy="30130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dirty="0"/>
            <a:t>Balance the interests of retirees, active, and inactive participants</a:t>
          </a:r>
          <a:endParaRPr lang="en-US" sz="2700" kern="1200" dirty="0"/>
        </a:p>
      </dsp:txBody>
      <dsp:txXfrm>
        <a:off x="616825" y="1194339"/>
        <a:ext cx="4568513" cy="2836583"/>
      </dsp:txXfrm>
    </dsp:sp>
    <dsp:sp modelId="{C5EB64A4-A497-4220-8872-915EFC02EC2C}">
      <dsp:nvSpPr>
        <dsp:cNvPr id="0" name=""/>
        <dsp:cNvSpPr/>
      </dsp:nvSpPr>
      <dsp:spPr>
        <a:xfrm>
          <a:off x="5800812" y="605226"/>
          <a:ext cx="4745013" cy="30130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D2F9F7-6EC1-4B10-9A9B-75C1AD61F839}">
      <dsp:nvSpPr>
        <dsp:cNvPr id="0" name=""/>
        <dsp:cNvSpPr/>
      </dsp:nvSpPr>
      <dsp:spPr>
        <a:xfrm>
          <a:off x="6328036" y="1106089"/>
          <a:ext cx="4745013" cy="30130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dirty="0"/>
            <a:t>Balance roles with regard to different types of participants (retirees vs. actives, employees of </a:t>
          </a:r>
          <a:r>
            <a:rPr lang="en-US" sz="2700" b="0" i="0" kern="1200" dirty="0"/>
            <a:t>public schools, public safety employees, the State, local government, etc</a:t>
          </a:r>
          <a:r>
            <a:rPr lang="en-US" sz="2700" kern="1200" baseline="0" dirty="0"/>
            <a:t>.)</a:t>
          </a:r>
          <a:endParaRPr lang="en-US" sz="2700" kern="1200" dirty="0"/>
        </a:p>
      </dsp:txBody>
      <dsp:txXfrm>
        <a:off x="6416286" y="1194339"/>
        <a:ext cx="4568513" cy="28365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FCFF-2824-44D0-988F-1F136497A8EF}">
      <dsp:nvSpPr>
        <dsp:cNvPr id="0" name=""/>
        <dsp:cNvSpPr/>
      </dsp:nvSpPr>
      <dsp:spPr>
        <a:xfrm>
          <a:off x="0" y="472060"/>
          <a:ext cx="11074401" cy="8108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baseline="0" dirty="0"/>
            <a:t>Duty to act with the care, skill, prudence, and diligence that a prudent person acting in a like capacity and familiar with such matters would exercise in similar situation(s)</a:t>
          </a:r>
          <a:endParaRPr lang="en-US" sz="2100" b="1" kern="1200" dirty="0"/>
        </a:p>
      </dsp:txBody>
      <dsp:txXfrm>
        <a:off x="39580" y="511640"/>
        <a:ext cx="10995241" cy="731649"/>
      </dsp:txXfrm>
    </dsp:sp>
    <dsp:sp modelId="{B60E4982-C3EA-411B-9D44-7F19E14BFFCE}">
      <dsp:nvSpPr>
        <dsp:cNvPr id="0" name=""/>
        <dsp:cNvSpPr/>
      </dsp:nvSpPr>
      <dsp:spPr>
        <a:xfrm>
          <a:off x="0" y="1343350"/>
          <a:ext cx="11074401" cy="8108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baseline="0" dirty="0"/>
            <a:t>Duty to be informed</a:t>
          </a:r>
          <a:endParaRPr lang="en-US" sz="2100" b="1" kern="1200" dirty="0"/>
        </a:p>
      </dsp:txBody>
      <dsp:txXfrm>
        <a:off x="39580" y="1382930"/>
        <a:ext cx="10995241" cy="731649"/>
      </dsp:txXfrm>
    </dsp:sp>
    <dsp:sp modelId="{DAAABFDC-2496-4658-8A9B-FCC718F821EA}">
      <dsp:nvSpPr>
        <dsp:cNvPr id="0" name=""/>
        <dsp:cNvSpPr/>
      </dsp:nvSpPr>
      <dsp:spPr>
        <a:xfrm>
          <a:off x="0" y="2214640"/>
          <a:ext cx="11074401" cy="8108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baseline="0" dirty="0"/>
            <a:t>Duty to delegate responsibilities outside of experience</a:t>
          </a:r>
          <a:endParaRPr lang="en-US" sz="2100" b="1" kern="1200" dirty="0"/>
        </a:p>
      </dsp:txBody>
      <dsp:txXfrm>
        <a:off x="39580" y="2254220"/>
        <a:ext cx="10995241" cy="731649"/>
      </dsp:txXfrm>
    </dsp:sp>
    <dsp:sp modelId="{3579C86C-3101-4D40-A1EB-C844C58A8973}">
      <dsp:nvSpPr>
        <dsp:cNvPr id="0" name=""/>
        <dsp:cNvSpPr/>
      </dsp:nvSpPr>
      <dsp:spPr>
        <a:xfrm>
          <a:off x="0" y="3085930"/>
          <a:ext cx="11074401" cy="8108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baseline="0" dirty="0"/>
            <a:t>Duty to diversify investments</a:t>
          </a:r>
          <a:endParaRPr lang="en-US" sz="2100" b="1" kern="1200" dirty="0"/>
        </a:p>
      </dsp:txBody>
      <dsp:txXfrm>
        <a:off x="39580" y="3125510"/>
        <a:ext cx="10995241" cy="731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06E5F-59A4-45AA-973A-22AD53414032}">
      <dsp:nvSpPr>
        <dsp:cNvPr id="0" name=""/>
        <dsp:cNvSpPr/>
      </dsp:nvSpPr>
      <dsp:spPr>
        <a:xfrm>
          <a:off x="164385" y="1693"/>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fiduciary has a duty to </a:t>
          </a:r>
          <a:r>
            <a:rPr lang="en-US" sz="2300" b="1" kern="1200" dirty="0"/>
            <a:t>be informed </a:t>
          </a:r>
          <a:r>
            <a:rPr lang="en-US" sz="2300" kern="1200" dirty="0"/>
            <a:t>with respect to the decisions they are required to make. </a:t>
          </a:r>
        </a:p>
      </dsp:txBody>
      <dsp:txXfrm>
        <a:off x="164385" y="1693"/>
        <a:ext cx="3358009" cy="2014805"/>
      </dsp:txXfrm>
    </dsp:sp>
    <dsp:sp modelId="{A0907AC1-92B4-4E03-85EE-AA5E622DD7CE}">
      <dsp:nvSpPr>
        <dsp:cNvPr id="0" name=""/>
        <dsp:cNvSpPr/>
      </dsp:nvSpPr>
      <dsp:spPr>
        <a:xfrm>
          <a:off x="3858195" y="1693"/>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Regularly attend meetings.</a:t>
          </a:r>
        </a:p>
      </dsp:txBody>
      <dsp:txXfrm>
        <a:off x="3858195" y="1693"/>
        <a:ext cx="3358009" cy="2014805"/>
      </dsp:txXfrm>
    </dsp:sp>
    <dsp:sp modelId="{0063AF9E-96B6-4DED-9A33-87E186B8CD1D}">
      <dsp:nvSpPr>
        <dsp:cNvPr id="0" name=""/>
        <dsp:cNvSpPr/>
      </dsp:nvSpPr>
      <dsp:spPr>
        <a:xfrm>
          <a:off x="7552006" y="1693"/>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materials provided at meetings.</a:t>
          </a:r>
        </a:p>
      </dsp:txBody>
      <dsp:txXfrm>
        <a:off x="7552006" y="1693"/>
        <a:ext cx="3358009" cy="2014805"/>
      </dsp:txXfrm>
    </dsp:sp>
    <dsp:sp modelId="{CA455D26-FA1D-4DFF-86E8-56B12B092EC6}">
      <dsp:nvSpPr>
        <dsp:cNvPr id="0" name=""/>
        <dsp:cNvSpPr/>
      </dsp:nvSpPr>
      <dsp:spPr>
        <a:xfrm>
          <a:off x="164385" y="2352300"/>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Request materials and ask questions to ensure adequate information before taking action.</a:t>
          </a:r>
        </a:p>
      </dsp:txBody>
      <dsp:txXfrm>
        <a:off x="164385" y="2352300"/>
        <a:ext cx="3358009" cy="2014805"/>
      </dsp:txXfrm>
    </dsp:sp>
    <dsp:sp modelId="{791A2EE0-EF2D-48E6-8C3D-63BB310F037A}">
      <dsp:nvSpPr>
        <dsp:cNvPr id="0" name=""/>
        <dsp:cNvSpPr/>
      </dsp:nvSpPr>
      <dsp:spPr>
        <a:xfrm>
          <a:off x="3858195" y="2352300"/>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Be familiar with governing documents, including the statutes and administrative guidance applicable to the plans. </a:t>
          </a:r>
        </a:p>
      </dsp:txBody>
      <dsp:txXfrm>
        <a:off x="3858195" y="2352300"/>
        <a:ext cx="3358009" cy="2014805"/>
      </dsp:txXfrm>
    </dsp:sp>
    <dsp:sp modelId="{C13F443A-A721-448F-86F9-0595EE9E2D35}">
      <dsp:nvSpPr>
        <dsp:cNvPr id="0" name=""/>
        <dsp:cNvSpPr/>
      </dsp:nvSpPr>
      <dsp:spPr>
        <a:xfrm>
          <a:off x="7552006" y="2352300"/>
          <a:ext cx="3358009" cy="20148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Secure and consider advice of experts on reasonable basis but</a:t>
          </a:r>
          <a:r>
            <a:rPr lang="en-US" sz="2300" b="1" kern="1200"/>
            <a:t> </a:t>
          </a:r>
          <a:r>
            <a:rPr lang="en-US" sz="2300" kern="1200"/>
            <a:t>exercise independent judgment.</a:t>
          </a:r>
        </a:p>
      </dsp:txBody>
      <dsp:txXfrm>
        <a:off x="7552006" y="2352300"/>
        <a:ext cx="3358009" cy="20148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B6680-1E1B-437C-93FE-443FB3F50F24}">
      <dsp:nvSpPr>
        <dsp:cNvPr id="0" name=""/>
        <dsp:cNvSpPr/>
      </dsp:nvSpPr>
      <dsp:spPr>
        <a:xfrm>
          <a:off x="0" y="0"/>
          <a:ext cx="9413240" cy="1417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 fiduciary can delegate functions that a prudent fiduciary acting in a like capacity and familiar with those matters would properly delegate. </a:t>
          </a:r>
        </a:p>
      </dsp:txBody>
      <dsp:txXfrm>
        <a:off x="41512" y="41512"/>
        <a:ext cx="7883840" cy="1334296"/>
      </dsp:txXfrm>
    </dsp:sp>
    <dsp:sp modelId="{656543CC-E6C6-4BD8-AA23-CC1A6AE320EF}">
      <dsp:nvSpPr>
        <dsp:cNvPr id="0" name=""/>
        <dsp:cNvSpPr/>
      </dsp:nvSpPr>
      <dsp:spPr>
        <a:xfrm>
          <a:off x="830579" y="1653539"/>
          <a:ext cx="9413240" cy="1417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fiduciary has a duty to delegate responsibilities outside of the fiduciary’s expertise.</a:t>
          </a:r>
        </a:p>
      </dsp:txBody>
      <dsp:txXfrm>
        <a:off x="872091" y="1695051"/>
        <a:ext cx="7578378" cy="1334296"/>
      </dsp:txXfrm>
    </dsp:sp>
    <dsp:sp modelId="{A414662F-841B-4AEA-ADB5-5E08271505A0}">
      <dsp:nvSpPr>
        <dsp:cNvPr id="0" name=""/>
        <dsp:cNvSpPr/>
      </dsp:nvSpPr>
      <dsp:spPr>
        <a:xfrm>
          <a:off x="1661159" y="3307079"/>
          <a:ext cx="9413240" cy="1417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Delegation should not be overly broad and must be consistent with duties of care and caution, </a:t>
          </a:r>
          <a:r>
            <a:rPr lang="en-US" sz="2700" i="1" kern="1200"/>
            <a:t>e.g.,</a:t>
          </a:r>
          <a:r>
            <a:rPr lang="en-US" sz="2700" kern="1200"/>
            <a:t> terms of delegation must be prudent.</a:t>
          </a:r>
        </a:p>
      </dsp:txBody>
      <dsp:txXfrm>
        <a:off x="1702671" y="3348591"/>
        <a:ext cx="7578378" cy="1334296"/>
      </dsp:txXfrm>
    </dsp:sp>
    <dsp:sp modelId="{C7F31E8E-898D-47BD-B0D2-6E311FBF747F}">
      <dsp:nvSpPr>
        <dsp:cNvPr id="0" name=""/>
        <dsp:cNvSpPr/>
      </dsp:nvSpPr>
      <dsp:spPr>
        <a:xfrm>
          <a:off x="8491982" y="1074801"/>
          <a:ext cx="921258" cy="9212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99265" y="1074801"/>
        <a:ext cx="506692" cy="693247"/>
      </dsp:txXfrm>
    </dsp:sp>
    <dsp:sp modelId="{F5259B3F-A12E-476C-914E-888D0DFBE7AA}">
      <dsp:nvSpPr>
        <dsp:cNvPr id="0" name=""/>
        <dsp:cNvSpPr/>
      </dsp:nvSpPr>
      <dsp:spPr>
        <a:xfrm>
          <a:off x="9322561" y="2718892"/>
          <a:ext cx="921258" cy="92125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29844" y="2718892"/>
        <a:ext cx="506692" cy="6932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877B-C40F-4C86-9182-B63387EBD2EB}">
      <dsp:nvSpPr>
        <dsp:cNvPr id="0" name=""/>
        <dsp:cNvSpPr/>
      </dsp:nvSpPr>
      <dsp:spPr>
        <a:xfrm>
          <a:off x="54" y="165027"/>
          <a:ext cx="5174903" cy="9643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a:t>Documentation should be clear and consistent.</a:t>
          </a:r>
          <a:endParaRPr lang="en-US" sz="2800" b="1" kern="1200"/>
        </a:p>
      </dsp:txBody>
      <dsp:txXfrm>
        <a:off x="54" y="165027"/>
        <a:ext cx="5174903" cy="964345"/>
      </dsp:txXfrm>
    </dsp:sp>
    <dsp:sp modelId="{15F9D7B7-F472-426D-BACA-0427F2586F03}">
      <dsp:nvSpPr>
        <dsp:cNvPr id="0" name=""/>
        <dsp:cNvSpPr/>
      </dsp:nvSpPr>
      <dsp:spPr>
        <a:xfrm>
          <a:off x="54" y="1129372"/>
          <a:ext cx="5174903" cy="30743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baseline="0" dirty="0"/>
            <a:t>Set out specific duties in writing</a:t>
          </a:r>
          <a:endParaRPr lang="en-US" sz="2800" kern="1200" dirty="0"/>
        </a:p>
        <a:p>
          <a:pPr marL="285750" lvl="1" indent="-285750" algn="l" defTabSz="1244600">
            <a:lnSpc>
              <a:spcPct val="90000"/>
            </a:lnSpc>
            <a:spcBef>
              <a:spcPct val="0"/>
            </a:spcBef>
            <a:spcAft>
              <a:spcPct val="15000"/>
            </a:spcAft>
            <a:buChar char="•"/>
          </a:pPr>
          <a:r>
            <a:rPr lang="en-US" sz="2800" kern="1200" baseline="0" dirty="0"/>
            <a:t>Ensure all delegated acts are approved by the fiduciary</a:t>
          </a:r>
          <a:endParaRPr lang="en-US" sz="2800" kern="1200" dirty="0"/>
        </a:p>
        <a:p>
          <a:pPr marL="285750" lvl="1" indent="-285750" algn="l" defTabSz="1244600">
            <a:lnSpc>
              <a:spcPct val="90000"/>
            </a:lnSpc>
            <a:spcBef>
              <a:spcPct val="0"/>
            </a:spcBef>
            <a:spcAft>
              <a:spcPct val="15000"/>
            </a:spcAft>
            <a:buChar char="•"/>
          </a:pPr>
          <a:r>
            <a:rPr lang="en-US" sz="2800" kern="1200" baseline="0"/>
            <a:t>Require the delegate accepts all assigned duties</a:t>
          </a:r>
          <a:endParaRPr lang="en-US" sz="2800" kern="1200"/>
        </a:p>
      </dsp:txBody>
      <dsp:txXfrm>
        <a:off x="54" y="1129372"/>
        <a:ext cx="5174903" cy="3074399"/>
      </dsp:txXfrm>
    </dsp:sp>
    <dsp:sp modelId="{7148CD49-9C11-454D-91D5-3856A554C063}">
      <dsp:nvSpPr>
        <dsp:cNvPr id="0" name=""/>
        <dsp:cNvSpPr/>
      </dsp:nvSpPr>
      <dsp:spPr>
        <a:xfrm>
          <a:off x="5899443" y="165027"/>
          <a:ext cx="5174903" cy="9643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a:t>Delegation is a fiduciary act.</a:t>
          </a:r>
          <a:endParaRPr lang="en-US" sz="2800" b="1" kern="1200"/>
        </a:p>
      </dsp:txBody>
      <dsp:txXfrm>
        <a:off x="5899443" y="165027"/>
        <a:ext cx="5174903" cy="964345"/>
      </dsp:txXfrm>
    </dsp:sp>
    <dsp:sp modelId="{8FFF6A58-32A4-47DC-9EC5-5BE8B3EB541F}">
      <dsp:nvSpPr>
        <dsp:cNvPr id="0" name=""/>
        <dsp:cNvSpPr/>
      </dsp:nvSpPr>
      <dsp:spPr>
        <a:xfrm>
          <a:off x="5899443" y="1129372"/>
          <a:ext cx="5174903" cy="30743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a:t>Imposes duties of care, skill, and caution on the trustee and administrator in selecting an agent, in establishing the terms of the delegation, and in reviewing the agent's compliance. </a:t>
          </a:r>
          <a:endParaRPr lang="en-US" sz="2800" kern="1200" dirty="0"/>
        </a:p>
      </dsp:txBody>
      <dsp:txXfrm>
        <a:off x="5899443" y="1129372"/>
        <a:ext cx="5174903" cy="30743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BF1DB-1E69-4485-962E-A9D92013E302}">
      <dsp:nvSpPr>
        <dsp:cNvPr id="0" name=""/>
        <dsp:cNvSpPr/>
      </dsp:nvSpPr>
      <dsp:spPr>
        <a:xfrm>
          <a:off x="0" y="398507"/>
          <a:ext cx="11074401"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Prudent selection and retention of expertise.</a:t>
          </a:r>
        </a:p>
      </dsp:txBody>
      <dsp:txXfrm>
        <a:off x="33127" y="431634"/>
        <a:ext cx="11008147" cy="612346"/>
      </dsp:txXfrm>
    </dsp:sp>
    <dsp:sp modelId="{449AE9EA-E6B8-4ED6-841E-B88E289223CA}">
      <dsp:nvSpPr>
        <dsp:cNvPr id="0" name=""/>
        <dsp:cNvSpPr/>
      </dsp:nvSpPr>
      <dsp:spPr>
        <a:xfrm>
          <a:off x="0" y="1160627"/>
          <a:ext cx="11074401"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May reasonably rely on expertise.</a:t>
          </a:r>
        </a:p>
      </dsp:txBody>
      <dsp:txXfrm>
        <a:off x="33127" y="1193754"/>
        <a:ext cx="11008147" cy="612346"/>
      </dsp:txXfrm>
    </dsp:sp>
    <dsp:sp modelId="{B6AF582F-0406-431E-B91B-85D8739E1E95}">
      <dsp:nvSpPr>
        <dsp:cNvPr id="0" name=""/>
        <dsp:cNvSpPr/>
      </dsp:nvSpPr>
      <dsp:spPr>
        <a:xfrm>
          <a:off x="0" y="1922747"/>
          <a:ext cx="11074401"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Failure to follow expertise could be a violation of fiduciary duties.</a:t>
          </a:r>
        </a:p>
      </dsp:txBody>
      <dsp:txXfrm>
        <a:off x="33127" y="1955874"/>
        <a:ext cx="11008147" cy="612346"/>
      </dsp:txXfrm>
    </dsp:sp>
    <dsp:sp modelId="{26C93974-4A03-454F-BBF3-80D75AA2D4BE}">
      <dsp:nvSpPr>
        <dsp:cNvPr id="0" name=""/>
        <dsp:cNvSpPr/>
      </dsp:nvSpPr>
      <dsp:spPr>
        <a:xfrm>
          <a:off x="0" y="2601347"/>
          <a:ext cx="11074401" cy="69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1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i="0" kern="1200" dirty="0"/>
            <a:t>If a fiduciary does not have the knowledge/skills, they must consult/hire an expert pursuant to a prudent process.</a:t>
          </a:r>
        </a:p>
      </dsp:txBody>
      <dsp:txXfrm>
        <a:off x="0" y="2601347"/>
        <a:ext cx="11074401" cy="690344"/>
      </dsp:txXfrm>
    </dsp:sp>
    <dsp:sp modelId="{4356ED5E-299A-4A36-826D-2243316B2165}">
      <dsp:nvSpPr>
        <dsp:cNvPr id="0" name=""/>
        <dsp:cNvSpPr/>
      </dsp:nvSpPr>
      <dsp:spPr>
        <a:xfrm>
          <a:off x="0" y="3291692"/>
          <a:ext cx="11074401" cy="678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Retain reasonable oversight and ask appropriate questions.</a:t>
          </a:r>
        </a:p>
      </dsp:txBody>
      <dsp:txXfrm>
        <a:off x="33127" y="3324819"/>
        <a:ext cx="11008147" cy="6123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0200-B68E-4F05-8216-E002BE158135}">
      <dsp:nvSpPr>
        <dsp:cNvPr id="0" name=""/>
        <dsp:cNvSpPr/>
      </dsp:nvSpPr>
      <dsp:spPr>
        <a:xfrm>
          <a:off x="0" y="2636802"/>
          <a:ext cx="11074401" cy="1730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dirty="0"/>
            <a:t>Burden on fiduciary to understand the governing documents of the plans, and the context in which the plan exists.</a:t>
          </a:r>
          <a:endParaRPr lang="en-US" sz="2300" kern="1200" dirty="0"/>
        </a:p>
      </dsp:txBody>
      <dsp:txXfrm>
        <a:off x="0" y="2636802"/>
        <a:ext cx="11074401" cy="1730027"/>
      </dsp:txXfrm>
    </dsp:sp>
    <dsp:sp modelId="{46B2CA0A-20D1-448B-97E0-237EF84E7030}">
      <dsp:nvSpPr>
        <dsp:cNvPr id="0" name=""/>
        <dsp:cNvSpPr/>
      </dsp:nvSpPr>
      <dsp:spPr>
        <a:xfrm rot="10800000">
          <a:off x="0" y="1970"/>
          <a:ext cx="11074401" cy="26607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Fiduciary duty to administer a plan in good faith in accordance with its written terms – "by the book."</a:t>
          </a:r>
          <a:endParaRPr lang="en-US" sz="2300" kern="1200"/>
        </a:p>
      </dsp:txBody>
      <dsp:txXfrm rot="-10800000">
        <a:off x="0" y="1970"/>
        <a:ext cx="11074401" cy="933934"/>
      </dsp:txXfrm>
    </dsp:sp>
    <dsp:sp modelId="{2F69F4C9-B04A-4FB2-8AA0-9F5BCB542809}">
      <dsp:nvSpPr>
        <dsp:cNvPr id="0" name=""/>
        <dsp:cNvSpPr/>
      </dsp:nvSpPr>
      <dsp:spPr>
        <a:xfrm>
          <a:off x="0" y="935904"/>
          <a:ext cx="2768600" cy="795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Plan includes the statutes, administrative rules, and administrative procedures/policies</a:t>
          </a:r>
          <a:endParaRPr lang="en-US" sz="1400" kern="1200"/>
        </a:p>
      </dsp:txBody>
      <dsp:txXfrm>
        <a:off x="0" y="935904"/>
        <a:ext cx="2768600" cy="795574"/>
      </dsp:txXfrm>
    </dsp:sp>
    <dsp:sp modelId="{B1D21274-B4DF-43FC-8A52-85D1EF2CAE48}">
      <dsp:nvSpPr>
        <dsp:cNvPr id="0" name=""/>
        <dsp:cNvSpPr/>
      </dsp:nvSpPr>
      <dsp:spPr>
        <a:xfrm>
          <a:off x="2768600" y="935904"/>
          <a:ext cx="2768600" cy="795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Consistent interpretation and administration</a:t>
          </a:r>
          <a:endParaRPr lang="en-US" sz="1400" kern="1200"/>
        </a:p>
      </dsp:txBody>
      <dsp:txXfrm>
        <a:off x="2768600" y="935904"/>
        <a:ext cx="2768600" cy="795574"/>
      </dsp:txXfrm>
    </dsp:sp>
    <dsp:sp modelId="{825A744C-31DA-42B3-A6A4-BC9A172E5131}">
      <dsp:nvSpPr>
        <dsp:cNvPr id="0" name=""/>
        <dsp:cNvSpPr/>
      </dsp:nvSpPr>
      <dsp:spPr>
        <a:xfrm>
          <a:off x="5537200" y="935904"/>
          <a:ext cx="2768600" cy="795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Timely update for legally required changes</a:t>
          </a:r>
          <a:endParaRPr lang="en-US" sz="1400" kern="1200"/>
        </a:p>
      </dsp:txBody>
      <dsp:txXfrm>
        <a:off x="5537200" y="935904"/>
        <a:ext cx="2768600" cy="795574"/>
      </dsp:txXfrm>
    </dsp:sp>
    <dsp:sp modelId="{8633F998-7BC5-441D-8582-40916A29E6D4}">
      <dsp:nvSpPr>
        <dsp:cNvPr id="0" name=""/>
        <dsp:cNvSpPr/>
      </dsp:nvSpPr>
      <dsp:spPr>
        <a:xfrm>
          <a:off x="8305800" y="935904"/>
          <a:ext cx="2768600" cy="795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Timely correct plan errors</a:t>
          </a:r>
          <a:endParaRPr lang="en-US" sz="1400" kern="1200"/>
        </a:p>
      </dsp:txBody>
      <dsp:txXfrm>
        <a:off x="8305800" y="935904"/>
        <a:ext cx="2768600" cy="795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B2806-979A-48A8-8E4F-19EDBF1386D3}">
      <dsp:nvSpPr>
        <dsp:cNvPr id="0" name=""/>
        <dsp:cNvSpPr/>
      </dsp:nvSpPr>
      <dsp:spPr>
        <a:xfrm>
          <a:off x="0" y="0"/>
          <a:ext cx="11074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60023-74BE-4CC6-AD76-E85B46432669}">
      <dsp:nvSpPr>
        <dsp:cNvPr id="0" name=""/>
        <dsp:cNvSpPr/>
      </dsp:nvSpPr>
      <dsp:spPr>
        <a:xfrm>
          <a:off x="0" y="0"/>
          <a:ext cx="2214880"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A fiduciary </a:t>
          </a:r>
          <a:r>
            <a:rPr lang="en-US" sz="3600" b="1" i="0" kern="1200"/>
            <a:t>may not:</a:t>
          </a:r>
        </a:p>
      </dsp:txBody>
      <dsp:txXfrm>
        <a:off x="0" y="0"/>
        <a:ext cx="2214880" cy="4724399"/>
      </dsp:txXfrm>
    </dsp:sp>
    <dsp:sp modelId="{49814E22-00C3-49AC-83ED-A15094C0A8FC}">
      <dsp:nvSpPr>
        <dsp:cNvPr id="0" name=""/>
        <dsp:cNvSpPr/>
      </dsp:nvSpPr>
      <dsp:spPr>
        <a:xfrm>
          <a:off x="2380996" y="44521"/>
          <a:ext cx="8693404"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Deal with plan assets in their own interest.</a:t>
          </a:r>
        </a:p>
      </dsp:txBody>
      <dsp:txXfrm>
        <a:off x="2380996" y="44521"/>
        <a:ext cx="8693404" cy="890438"/>
      </dsp:txXfrm>
    </dsp:sp>
    <dsp:sp modelId="{371AD481-4EDC-4BF4-A74B-1379149C299B}">
      <dsp:nvSpPr>
        <dsp:cNvPr id="0" name=""/>
        <dsp:cNvSpPr/>
      </dsp:nvSpPr>
      <dsp:spPr>
        <a:xfrm>
          <a:off x="2214880" y="934960"/>
          <a:ext cx="885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96BBE-234C-4683-9FD8-9657D0F1D224}">
      <dsp:nvSpPr>
        <dsp:cNvPr id="0" name=""/>
        <dsp:cNvSpPr/>
      </dsp:nvSpPr>
      <dsp:spPr>
        <a:xfrm>
          <a:off x="2380996" y="979482"/>
          <a:ext cx="8693404"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Pay unreasonable compensation for services performed.</a:t>
          </a:r>
        </a:p>
      </dsp:txBody>
      <dsp:txXfrm>
        <a:off x="2380996" y="979482"/>
        <a:ext cx="8693404" cy="890438"/>
      </dsp:txXfrm>
    </dsp:sp>
    <dsp:sp modelId="{647B8046-EC8A-4FF9-BB0F-0DC661985DD2}">
      <dsp:nvSpPr>
        <dsp:cNvPr id="0" name=""/>
        <dsp:cNvSpPr/>
      </dsp:nvSpPr>
      <dsp:spPr>
        <a:xfrm>
          <a:off x="2214880" y="1869921"/>
          <a:ext cx="885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50EF4-EF0F-40A2-B8DD-3E7A3252B49F}">
      <dsp:nvSpPr>
        <dsp:cNvPr id="0" name=""/>
        <dsp:cNvSpPr/>
      </dsp:nvSpPr>
      <dsp:spPr>
        <a:xfrm>
          <a:off x="2380996" y="1914443"/>
          <a:ext cx="8693404"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Make a purchase for more than adequate consideration or a sale for less than adequate consideration.</a:t>
          </a:r>
        </a:p>
      </dsp:txBody>
      <dsp:txXfrm>
        <a:off x="2380996" y="1914443"/>
        <a:ext cx="8693404" cy="890438"/>
      </dsp:txXfrm>
    </dsp:sp>
    <dsp:sp modelId="{71CB8CCC-FE48-4F44-9624-B0B06C1C6587}">
      <dsp:nvSpPr>
        <dsp:cNvPr id="0" name=""/>
        <dsp:cNvSpPr/>
      </dsp:nvSpPr>
      <dsp:spPr>
        <a:xfrm>
          <a:off x="2214880" y="2804881"/>
          <a:ext cx="885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B5F82-D781-4AD4-97B2-2516DFD95707}">
      <dsp:nvSpPr>
        <dsp:cNvPr id="0" name=""/>
        <dsp:cNvSpPr/>
      </dsp:nvSpPr>
      <dsp:spPr>
        <a:xfrm>
          <a:off x="2380996" y="2849403"/>
          <a:ext cx="8693404"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Act on behalf of a party whose interests are contrary to the plan or participants.</a:t>
          </a:r>
        </a:p>
      </dsp:txBody>
      <dsp:txXfrm>
        <a:off x="2380996" y="2849403"/>
        <a:ext cx="8693404" cy="890438"/>
      </dsp:txXfrm>
    </dsp:sp>
    <dsp:sp modelId="{EB0F0D36-CDC7-4304-B8F5-5E7278560AA4}">
      <dsp:nvSpPr>
        <dsp:cNvPr id="0" name=""/>
        <dsp:cNvSpPr/>
      </dsp:nvSpPr>
      <dsp:spPr>
        <a:xfrm>
          <a:off x="2214880" y="3739842"/>
          <a:ext cx="885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46AFF-DC55-4590-A7EA-D138BB35153D}">
      <dsp:nvSpPr>
        <dsp:cNvPr id="0" name=""/>
        <dsp:cNvSpPr/>
      </dsp:nvSpPr>
      <dsp:spPr>
        <a:xfrm>
          <a:off x="2380996" y="3784364"/>
          <a:ext cx="8693404" cy="89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Receive anything of value from any party in connection with a transaction involving plan assets.</a:t>
          </a:r>
        </a:p>
      </dsp:txBody>
      <dsp:txXfrm>
        <a:off x="2380996" y="3784364"/>
        <a:ext cx="8693404" cy="890438"/>
      </dsp:txXfrm>
    </dsp:sp>
    <dsp:sp modelId="{1B1759E6-051F-4322-9627-A6A4109FB50B}">
      <dsp:nvSpPr>
        <dsp:cNvPr id="0" name=""/>
        <dsp:cNvSpPr/>
      </dsp:nvSpPr>
      <dsp:spPr>
        <a:xfrm>
          <a:off x="2214880" y="4674803"/>
          <a:ext cx="88595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FFA8E-AEE6-4D90-93A8-503A9AE88A18}">
      <dsp:nvSpPr>
        <dsp:cNvPr id="0" name=""/>
        <dsp:cNvSpPr/>
      </dsp:nvSpPr>
      <dsp:spPr>
        <a:xfrm>
          <a:off x="-5341078" y="-817996"/>
          <a:ext cx="6360392" cy="6360392"/>
        </a:xfrm>
        <a:prstGeom prst="blockArc">
          <a:avLst>
            <a:gd name="adj1" fmla="val 18900000"/>
            <a:gd name="adj2" fmla="val 2700000"/>
            <a:gd name="adj3" fmla="val 34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CAD74-6DCB-4BA7-8207-185A5EEC4321}">
      <dsp:nvSpPr>
        <dsp:cNvPr id="0" name=""/>
        <dsp:cNvSpPr/>
      </dsp:nvSpPr>
      <dsp:spPr>
        <a:xfrm>
          <a:off x="655746" y="472439"/>
          <a:ext cx="10353457" cy="94487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999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Highest duty under the law.</a:t>
          </a:r>
        </a:p>
      </dsp:txBody>
      <dsp:txXfrm>
        <a:off x="655746" y="472439"/>
        <a:ext cx="10353457" cy="944879"/>
      </dsp:txXfrm>
    </dsp:sp>
    <dsp:sp modelId="{B1759027-B05C-48B4-915D-001DB458CAFA}">
      <dsp:nvSpPr>
        <dsp:cNvPr id="0" name=""/>
        <dsp:cNvSpPr/>
      </dsp:nvSpPr>
      <dsp:spPr>
        <a:xfrm>
          <a:off x="65196" y="354329"/>
          <a:ext cx="1181099" cy="11810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3A017-A3B8-47AE-AA87-771C10883DB4}">
      <dsp:nvSpPr>
        <dsp:cNvPr id="0" name=""/>
        <dsp:cNvSpPr/>
      </dsp:nvSpPr>
      <dsp:spPr>
        <a:xfrm>
          <a:off x="999210" y="1866898"/>
          <a:ext cx="10009993" cy="99060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9998" tIns="45720" rIns="45720" bIns="45720" numCol="1" spcCol="1270" anchor="t" anchorCtr="0">
          <a:noAutofit/>
        </a:bodyPr>
        <a:lstStyle/>
        <a:p>
          <a:pPr marL="0" lvl="0" indent="0" algn="l" defTabSz="800100">
            <a:lnSpc>
              <a:spcPct val="90000"/>
            </a:lnSpc>
            <a:spcBef>
              <a:spcPct val="0"/>
            </a:spcBef>
            <a:spcAft>
              <a:spcPct val="35000"/>
            </a:spcAft>
            <a:buNone/>
          </a:pPr>
          <a:r>
            <a:rPr lang="en-US" sz="1800" b="1" kern="1200" dirty="0"/>
            <a:t>Objective standard:</a:t>
          </a:r>
        </a:p>
        <a:p>
          <a:pPr marL="114300" lvl="1" indent="-114300" algn="l" defTabSz="533400">
            <a:lnSpc>
              <a:spcPct val="90000"/>
            </a:lnSpc>
            <a:spcBef>
              <a:spcPct val="0"/>
            </a:spcBef>
            <a:spcAft>
              <a:spcPct val="15000"/>
            </a:spcAft>
            <a:buChar char="•"/>
          </a:pPr>
          <a:r>
            <a:rPr lang="en-US" sz="1200" b="1" kern="1200" dirty="0"/>
            <a:t>Prudent “person" standard.</a:t>
          </a:r>
        </a:p>
        <a:p>
          <a:pPr marL="114300" lvl="1" indent="-114300" algn="l" defTabSz="533400">
            <a:lnSpc>
              <a:spcPct val="90000"/>
            </a:lnSpc>
            <a:spcBef>
              <a:spcPct val="0"/>
            </a:spcBef>
            <a:spcAft>
              <a:spcPct val="15000"/>
            </a:spcAft>
            <a:buChar char="•"/>
          </a:pPr>
          <a:r>
            <a:rPr lang="en-US" sz="1200" b="1" kern="1200" dirty="0"/>
            <a:t>Good faith is not sufficient.</a:t>
          </a:r>
        </a:p>
        <a:p>
          <a:pPr marL="114300" lvl="1" indent="-114300" algn="l" defTabSz="533400">
            <a:lnSpc>
              <a:spcPct val="90000"/>
            </a:lnSpc>
            <a:spcBef>
              <a:spcPct val="0"/>
            </a:spcBef>
            <a:spcAft>
              <a:spcPct val="15000"/>
            </a:spcAft>
            <a:buChar char="•"/>
          </a:pPr>
          <a:r>
            <a:rPr lang="en-US" sz="1200" b="1" kern="1200" dirty="0"/>
            <a:t>If you don’t know, learn or hire an expert.</a:t>
          </a:r>
          <a:br>
            <a:rPr lang="en-US" sz="1000" b="1" kern="1200" dirty="0"/>
          </a:br>
          <a:endParaRPr lang="en-US" sz="1000" b="1" kern="1200" dirty="0"/>
        </a:p>
      </dsp:txBody>
      <dsp:txXfrm>
        <a:off x="999210" y="1866898"/>
        <a:ext cx="10009993" cy="990602"/>
      </dsp:txXfrm>
    </dsp:sp>
    <dsp:sp modelId="{36387DD2-436D-4EC1-A82C-5491788D2B76}">
      <dsp:nvSpPr>
        <dsp:cNvPr id="0" name=""/>
        <dsp:cNvSpPr/>
      </dsp:nvSpPr>
      <dsp:spPr>
        <a:xfrm>
          <a:off x="408660" y="1771649"/>
          <a:ext cx="1181099" cy="11810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2993A-60DA-42D3-A5A6-01893C0BBFE7}">
      <dsp:nvSpPr>
        <dsp:cNvPr id="0" name=""/>
        <dsp:cNvSpPr/>
      </dsp:nvSpPr>
      <dsp:spPr>
        <a:xfrm>
          <a:off x="655746" y="3307079"/>
          <a:ext cx="10353457" cy="94487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999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If it is not documented, it cannot be substantiated.</a:t>
          </a:r>
        </a:p>
      </dsp:txBody>
      <dsp:txXfrm>
        <a:off x="655746" y="3307079"/>
        <a:ext cx="10353457" cy="944879"/>
      </dsp:txXfrm>
    </dsp:sp>
    <dsp:sp modelId="{54138EC8-4C7B-44D0-A34F-9FA5B3A4AF3A}">
      <dsp:nvSpPr>
        <dsp:cNvPr id="0" name=""/>
        <dsp:cNvSpPr/>
      </dsp:nvSpPr>
      <dsp:spPr>
        <a:xfrm>
          <a:off x="65196" y="3188969"/>
          <a:ext cx="1181099" cy="11810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0C92-8E15-4229-AA7A-BFC06EBFAE24}">
      <dsp:nvSpPr>
        <dsp:cNvPr id="0" name=""/>
        <dsp:cNvSpPr/>
      </dsp:nvSpPr>
      <dsp:spPr>
        <a:xfrm>
          <a:off x="5407" y="820674"/>
          <a:ext cx="2765896" cy="272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96520" rIns="270256" bIns="96520" numCol="1" spcCol="1270" anchor="ctr" anchorCtr="0">
          <a:noAutofit/>
        </a:bodyPr>
        <a:lstStyle/>
        <a:p>
          <a:pPr marL="0" lvl="0" indent="0" algn="r" defTabSz="1689100">
            <a:lnSpc>
              <a:spcPct val="90000"/>
            </a:lnSpc>
            <a:spcBef>
              <a:spcPct val="0"/>
            </a:spcBef>
            <a:spcAft>
              <a:spcPct val="35000"/>
            </a:spcAft>
            <a:buNone/>
          </a:pPr>
          <a:r>
            <a:rPr lang="en-US" sz="3800" kern="1200" baseline="0" dirty="0"/>
            <a:t>Fiduciary education helps fiduciaries to:</a:t>
          </a:r>
          <a:endParaRPr lang="en-US" sz="3800" kern="1200" dirty="0"/>
        </a:p>
      </dsp:txBody>
      <dsp:txXfrm>
        <a:off x="5407" y="820674"/>
        <a:ext cx="2765896" cy="2727450"/>
      </dsp:txXfrm>
    </dsp:sp>
    <dsp:sp modelId="{4EC99CEE-8631-4435-B2E9-EF9A7610888C}">
      <dsp:nvSpPr>
        <dsp:cNvPr id="0" name=""/>
        <dsp:cNvSpPr/>
      </dsp:nvSpPr>
      <dsp:spPr>
        <a:xfrm>
          <a:off x="2771303" y="820674"/>
          <a:ext cx="553179" cy="27274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8541E-E086-461E-A35B-290E0B512EA7}">
      <dsp:nvSpPr>
        <dsp:cNvPr id="0" name=""/>
        <dsp:cNvSpPr/>
      </dsp:nvSpPr>
      <dsp:spPr>
        <a:xfrm>
          <a:off x="3545754" y="820674"/>
          <a:ext cx="7523238" cy="27274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285750" lvl="1" indent="-285750" algn="l" defTabSz="1689100">
            <a:lnSpc>
              <a:spcPct val="90000"/>
            </a:lnSpc>
            <a:spcBef>
              <a:spcPct val="0"/>
            </a:spcBef>
            <a:spcAft>
              <a:spcPct val="15000"/>
            </a:spcAft>
            <a:buChar char="•"/>
          </a:pPr>
          <a:r>
            <a:rPr lang="en-US" sz="3800" kern="1200" baseline="0" dirty="0"/>
            <a:t>Understand their fiduciary responsibilities</a:t>
          </a:r>
          <a:endParaRPr lang="en-US" sz="3800" kern="1200" dirty="0"/>
        </a:p>
        <a:p>
          <a:pPr marL="285750" lvl="1" indent="-285750" algn="l" defTabSz="1689100">
            <a:lnSpc>
              <a:spcPct val="90000"/>
            </a:lnSpc>
            <a:spcBef>
              <a:spcPct val="0"/>
            </a:spcBef>
            <a:spcAft>
              <a:spcPct val="15000"/>
            </a:spcAft>
            <a:buChar char="•"/>
          </a:pPr>
          <a:r>
            <a:rPr lang="en-US" sz="3800" kern="1200" baseline="0" dirty="0"/>
            <a:t>Manage liabilities from a legal and compliance perspective</a:t>
          </a:r>
          <a:endParaRPr lang="en-US" sz="3800" kern="1200" dirty="0"/>
        </a:p>
      </dsp:txBody>
      <dsp:txXfrm>
        <a:off x="3545754" y="820674"/>
        <a:ext cx="7523238" cy="27274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C682-D899-47C9-A597-6D3041BF8C9B}">
      <dsp:nvSpPr>
        <dsp:cNvPr id="0" name=""/>
        <dsp:cNvSpPr/>
      </dsp:nvSpPr>
      <dsp:spPr>
        <a:xfrm>
          <a:off x="0" y="709929"/>
          <a:ext cx="11074400" cy="1310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3C043-5553-4342-8B7E-3E329DCA8B2E}">
      <dsp:nvSpPr>
        <dsp:cNvPr id="0" name=""/>
        <dsp:cNvSpPr/>
      </dsp:nvSpPr>
      <dsp:spPr>
        <a:xfrm>
          <a:off x="396468" y="1004823"/>
          <a:ext cx="720852" cy="720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E9C9C-81D9-44BA-8686-E4B5B2923A5D}">
      <dsp:nvSpPr>
        <dsp:cNvPr id="0" name=""/>
        <dsp:cNvSpPr/>
      </dsp:nvSpPr>
      <dsp:spPr>
        <a:xfrm>
          <a:off x="1513789" y="709929"/>
          <a:ext cx="498348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9" tIns="138709" rIns="138709" bIns="138709" numCol="1" spcCol="1270" anchor="ctr" anchorCtr="0">
          <a:noAutofit/>
        </a:bodyPr>
        <a:lstStyle/>
        <a:p>
          <a:pPr marL="0" lvl="0" indent="0" algn="l" defTabSz="933450">
            <a:lnSpc>
              <a:spcPct val="100000"/>
            </a:lnSpc>
            <a:spcBef>
              <a:spcPct val="0"/>
            </a:spcBef>
            <a:spcAft>
              <a:spcPct val="35000"/>
            </a:spcAft>
            <a:buNone/>
          </a:pPr>
          <a:r>
            <a:rPr lang="en-US" sz="2100" b="1" kern="1200" baseline="0"/>
            <a:t>Personal liability </a:t>
          </a:r>
          <a:r>
            <a:rPr lang="en-US" sz="2100" kern="1200" baseline="0"/>
            <a:t>for breach of fiduciary duty.</a:t>
          </a:r>
          <a:endParaRPr lang="en-US" sz="2100" kern="1200"/>
        </a:p>
      </dsp:txBody>
      <dsp:txXfrm>
        <a:off x="1513789" y="709929"/>
        <a:ext cx="4983480" cy="1310640"/>
      </dsp:txXfrm>
    </dsp:sp>
    <dsp:sp modelId="{34B70FD0-3AE6-4D51-A867-8F2A663A3358}">
      <dsp:nvSpPr>
        <dsp:cNvPr id="0" name=""/>
        <dsp:cNvSpPr/>
      </dsp:nvSpPr>
      <dsp:spPr>
        <a:xfrm>
          <a:off x="6497269" y="709929"/>
          <a:ext cx="457713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9" tIns="138709" rIns="138709" bIns="138709" numCol="1" spcCol="1270" anchor="ctr" anchorCtr="0">
          <a:noAutofit/>
        </a:bodyPr>
        <a:lstStyle/>
        <a:p>
          <a:pPr marL="0" lvl="0" indent="0" algn="l" defTabSz="488950">
            <a:lnSpc>
              <a:spcPct val="100000"/>
            </a:lnSpc>
            <a:spcBef>
              <a:spcPct val="0"/>
            </a:spcBef>
            <a:spcAft>
              <a:spcPct val="35000"/>
            </a:spcAft>
            <a:buNone/>
          </a:pPr>
          <a:r>
            <a:rPr lang="en-US" sz="1100" kern="1200" baseline="0"/>
            <a:t>Restore to the plan any losses resulting from a breach of fiduciary duty.</a:t>
          </a:r>
          <a:endParaRPr lang="en-US" sz="1100" kern="1200"/>
        </a:p>
        <a:p>
          <a:pPr marL="0" lvl="0" indent="0" algn="l" defTabSz="488950">
            <a:lnSpc>
              <a:spcPct val="100000"/>
            </a:lnSpc>
            <a:spcBef>
              <a:spcPct val="0"/>
            </a:spcBef>
            <a:spcAft>
              <a:spcPct val="35000"/>
            </a:spcAft>
            <a:buNone/>
          </a:pPr>
          <a:r>
            <a:rPr lang="en-US" sz="1100" kern="1200" baseline="0"/>
            <a:t>Restore to the plan any profits made by the fiduciary though use of plan assets.</a:t>
          </a:r>
          <a:endParaRPr lang="en-US" sz="1100" kern="1200"/>
        </a:p>
        <a:p>
          <a:pPr marL="0" lvl="0" indent="0" algn="l" defTabSz="488950">
            <a:lnSpc>
              <a:spcPct val="100000"/>
            </a:lnSpc>
            <a:spcBef>
              <a:spcPct val="0"/>
            </a:spcBef>
            <a:spcAft>
              <a:spcPct val="35000"/>
            </a:spcAft>
            <a:buNone/>
          </a:pPr>
          <a:r>
            <a:rPr lang="en-US" sz="1100" kern="1200" baseline="0"/>
            <a:t>Other equitable or remedial relief as the court may deem appropriate.</a:t>
          </a:r>
          <a:endParaRPr lang="en-US" sz="1100" kern="1200"/>
        </a:p>
      </dsp:txBody>
      <dsp:txXfrm>
        <a:off x="6497269" y="709929"/>
        <a:ext cx="4577130" cy="1310640"/>
      </dsp:txXfrm>
    </dsp:sp>
    <dsp:sp modelId="{78C8D701-ACFE-4ADD-A975-3B1DCADD0F48}">
      <dsp:nvSpPr>
        <dsp:cNvPr id="0" name=""/>
        <dsp:cNvSpPr/>
      </dsp:nvSpPr>
      <dsp:spPr>
        <a:xfrm>
          <a:off x="0" y="2348230"/>
          <a:ext cx="11074400" cy="13106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3A99D-1CEB-48DF-A11F-2EC3ECFEDE24}">
      <dsp:nvSpPr>
        <dsp:cNvPr id="0" name=""/>
        <dsp:cNvSpPr/>
      </dsp:nvSpPr>
      <dsp:spPr>
        <a:xfrm>
          <a:off x="396468" y="2643124"/>
          <a:ext cx="720852" cy="720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71F24A-C63C-41E4-8AD1-E8068DDF1737}">
      <dsp:nvSpPr>
        <dsp:cNvPr id="0" name=""/>
        <dsp:cNvSpPr/>
      </dsp:nvSpPr>
      <dsp:spPr>
        <a:xfrm>
          <a:off x="1513789" y="2348230"/>
          <a:ext cx="9560610"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09" tIns="138709" rIns="138709" bIns="138709" numCol="1" spcCol="1270" anchor="ctr" anchorCtr="0">
          <a:noAutofit/>
        </a:bodyPr>
        <a:lstStyle/>
        <a:p>
          <a:pPr marL="0" lvl="0" indent="0" algn="l" defTabSz="933450">
            <a:lnSpc>
              <a:spcPct val="100000"/>
            </a:lnSpc>
            <a:spcBef>
              <a:spcPct val="0"/>
            </a:spcBef>
            <a:spcAft>
              <a:spcPct val="35000"/>
            </a:spcAft>
            <a:buNone/>
          </a:pPr>
          <a:r>
            <a:rPr lang="en-US" sz="2100" kern="1200" baseline="0" dirty="0"/>
            <a:t>May be liable for a co-fiduciary’s breach of fiduciary duty if a fiduciary enables another fiduciary to commit the breach, knowingly participates in or conceals the breach, or discovers the breach but does not take steps to remedy it.</a:t>
          </a:r>
          <a:endParaRPr lang="en-US" sz="2100" kern="1200" dirty="0"/>
        </a:p>
      </dsp:txBody>
      <dsp:txXfrm>
        <a:off x="1513789" y="2348230"/>
        <a:ext cx="9560610" cy="13106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5D389-2E5E-4DAB-88C3-08B113F4581F}">
      <dsp:nvSpPr>
        <dsp:cNvPr id="0" name=""/>
        <dsp:cNvSpPr/>
      </dsp:nvSpPr>
      <dsp:spPr>
        <a:xfrm>
          <a:off x="0" y="380799"/>
          <a:ext cx="11074401" cy="287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7" tIns="499872" rIns="8594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Governance Policy  </a:t>
          </a:r>
          <a:endParaRPr lang="en-US" sz="2400" kern="1200" dirty="0"/>
        </a:p>
        <a:p>
          <a:pPr marL="228600" lvl="1" indent="-228600" algn="l" defTabSz="1066800">
            <a:lnSpc>
              <a:spcPct val="90000"/>
            </a:lnSpc>
            <a:spcBef>
              <a:spcPct val="0"/>
            </a:spcBef>
            <a:spcAft>
              <a:spcPct val="15000"/>
            </a:spcAft>
            <a:buChar char="•"/>
          </a:pPr>
          <a:r>
            <a:rPr lang="en-US" sz="2400" kern="1200" baseline="0" dirty="0"/>
            <a:t>Conflicts of Interest Policy </a:t>
          </a:r>
          <a:endParaRPr lang="en-US" sz="2400" kern="1200" dirty="0"/>
        </a:p>
        <a:p>
          <a:pPr marL="228600" lvl="1" indent="-228600" algn="l" defTabSz="1066800">
            <a:lnSpc>
              <a:spcPct val="90000"/>
            </a:lnSpc>
            <a:spcBef>
              <a:spcPct val="0"/>
            </a:spcBef>
            <a:spcAft>
              <a:spcPct val="15000"/>
            </a:spcAft>
            <a:buChar char="•"/>
          </a:pPr>
          <a:r>
            <a:rPr lang="en-US" sz="2400" kern="1200" baseline="0" dirty="0"/>
            <a:t>Ethics Policy </a:t>
          </a:r>
          <a:endParaRPr lang="en-US" sz="2400" kern="1200" dirty="0"/>
        </a:p>
        <a:p>
          <a:pPr marL="228600" lvl="1" indent="-228600" algn="l" defTabSz="1066800">
            <a:lnSpc>
              <a:spcPct val="90000"/>
            </a:lnSpc>
            <a:spcBef>
              <a:spcPct val="0"/>
            </a:spcBef>
            <a:spcAft>
              <a:spcPct val="15000"/>
            </a:spcAft>
            <a:buChar char="•"/>
          </a:pPr>
          <a:r>
            <a:rPr lang="en-US" sz="2400" kern="1200" baseline="0" dirty="0"/>
            <a:t>Charters for Committees </a:t>
          </a:r>
          <a:endParaRPr lang="en-US" sz="2400" kern="1200" dirty="0"/>
        </a:p>
        <a:p>
          <a:pPr marL="228600" lvl="1" indent="-228600" algn="l" defTabSz="1066800">
            <a:lnSpc>
              <a:spcPct val="90000"/>
            </a:lnSpc>
            <a:spcBef>
              <a:spcPct val="0"/>
            </a:spcBef>
            <a:spcAft>
              <a:spcPct val="15000"/>
            </a:spcAft>
            <a:buChar char="•"/>
          </a:pPr>
          <a:r>
            <a:rPr lang="en-US" sz="2400" kern="1200" baseline="0" dirty="0"/>
            <a:t>Investment Policy Statement  </a:t>
          </a:r>
          <a:endParaRPr lang="en-US" sz="2400" kern="1200" dirty="0"/>
        </a:p>
        <a:p>
          <a:pPr marL="228600" lvl="1" indent="-228600" algn="l" defTabSz="1066800">
            <a:lnSpc>
              <a:spcPct val="90000"/>
            </a:lnSpc>
            <a:spcBef>
              <a:spcPct val="0"/>
            </a:spcBef>
            <a:spcAft>
              <a:spcPct val="15000"/>
            </a:spcAft>
            <a:buChar char="•"/>
          </a:pPr>
          <a:r>
            <a:rPr lang="en-US" sz="2400" kern="1200" baseline="0" dirty="0"/>
            <a:t>Cyber and Data Security Policy </a:t>
          </a:r>
          <a:endParaRPr lang="en-US" sz="2400" kern="1200" dirty="0"/>
        </a:p>
      </dsp:txBody>
      <dsp:txXfrm>
        <a:off x="0" y="380799"/>
        <a:ext cx="11074401" cy="2872800"/>
      </dsp:txXfrm>
    </dsp:sp>
    <dsp:sp modelId="{FBFEB50A-114A-4198-B240-CE30F1E54936}">
      <dsp:nvSpPr>
        <dsp:cNvPr id="0" name=""/>
        <dsp:cNvSpPr/>
      </dsp:nvSpPr>
      <dsp:spPr>
        <a:xfrm>
          <a:off x="553720" y="26559"/>
          <a:ext cx="7752080"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1066800">
            <a:lnSpc>
              <a:spcPct val="90000"/>
            </a:lnSpc>
            <a:spcBef>
              <a:spcPct val="0"/>
            </a:spcBef>
            <a:spcAft>
              <a:spcPct val="35000"/>
            </a:spcAft>
            <a:buNone/>
          </a:pPr>
          <a:r>
            <a:rPr lang="en-US" sz="2400" kern="1200" baseline="0"/>
            <a:t>Adopt written prudent processes and procedures and follow them:</a:t>
          </a:r>
          <a:endParaRPr lang="en-US" sz="2400" kern="1200"/>
        </a:p>
      </dsp:txBody>
      <dsp:txXfrm>
        <a:off x="588305" y="61144"/>
        <a:ext cx="7682910" cy="639310"/>
      </dsp:txXfrm>
    </dsp:sp>
    <dsp:sp modelId="{CF050C7D-CCE7-405C-8299-9FC0D67C3E81}">
      <dsp:nvSpPr>
        <dsp:cNvPr id="0" name=""/>
        <dsp:cNvSpPr/>
      </dsp:nvSpPr>
      <dsp:spPr>
        <a:xfrm>
          <a:off x="0" y="3737440"/>
          <a:ext cx="11074401"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1CD4A-17EC-4B6C-A409-7E6604521299}">
      <dsp:nvSpPr>
        <dsp:cNvPr id="0" name=""/>
        <dsp:cNvSpPr/>
      </dsp:nvSpPr>
      <dsp:spPr>
        <a:xfrm>
          <a:off x="553720" y="3383200"/>
          <a:ext cx="7752080"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1066800">
            <a:lnSpc>
              <a:spcPct val="90000"/>
            </a:lnSpc>
            <a:spcBef>
              <a:spcPct val="0"/>
            </a:spcBef>
            <a:spcAft>
              <a:spcPct val="35000"/>
            </a:spcAft>
            <a:buNone/>
          </a:pPr>
          <a:r>
            <a:rPr lang="en-US" sz="2400" kern="1200" baseline="0"/>
            <a:t>Consider facts and circumstances that fiduciary knows or should know are relevant. </a:t>
          </a:r>
          <a:endParaRPr lang="en-US" sz="2400" kern="1200"/>
        </a:p>
      </dsp:txBody>
      <dsp:txXfrm>
        <a:off x="588305" y="3417785"/>
        <a:ext cx="7682910" cy="6393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7A47C-784D-4A00-9669-AFAD79646BFA}">
      <dsp:nvSpPr>
        <dsp:cNvPr id="0" name=""/>
        <dsp:cNvSpPr/>
      </dsp:nvSpPr>
      <dsp:spPr>
        <a:xfrm>
          <a:off x="0" y="331727"/>
          <a:ext cx="11074401" cy="1157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7" tIns="437388" rIns="85949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baseline="0" dirty="0"/>
            <a:t>Properly select those to whom duties are delegated </a:t>
          </a:r>
          <a:r>
            <a:rPr lang="en-US" sz="2100" i="1" kern="1200" baseline="0" dirty="0"/>
            <a:t>e.g.,</a:t>
          </a:r>
          <a:r>
            <a:rPr lang="en-US" sz="2100" kern="1200" baseline="0" dirty="0"/>
            <a:t> monitoring performance of actuary and supervisory staff</a:t>
          </a:r>
          <a:endParaRPr lang="en-US" sz="2100" kern="1200" dirty="0"/>
        </a:p>
      </dsp:txBody>
      <dsp:txXfrm>
        <a:off x="0" y="331727"/>
        <a:ext cx="11074401" cy="1157625"/>
      </dsp:txXfrm>
    </dsp:sp>
    <dsp:sp modelId="{65D81259-7643-44DF-87AD-700C00378DA9}">
      <dsp:nvSpPr>
        <dsp:cNvPr id="0" name=""/>
        <dsp:cNvSpPr/>
      </dsp:nvSpPr>
      <dsp:spPr>
        <a:xfrm>
          <a:off x="553720" y="21767"/>
          <a:ext cx="77520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933450">
            <a:lnSpc>
              <a:spcPct val="90000"/>
            </a:lnSpc>
            <a:spcBef>
              <a:spcPct val="0"/>
            </a:spcBef>
            <a:spcAft>
              <a:spcPct val="35000"/>
            </a:spcAft>
            <a:buNone/>
          </a:pPr>
          <a:r>
            <a:rPr lang="en-US" sz="2100" kern="1200" baseline="0" dirty="0"/>
            <a:t>For delegated duties:</a:t>
          </a:r>
          <a:endParaRPr lang="en-US" sz="2100" kern="1200" dirty="0"/>
        </a:p>
      </dsp:txBody>
      <dsp:txXfrm>
        <a:off x="583982" y="52029"/>
        <a:ext cx="7691556" cy="559396"/>
      </dsp:txXfrm>
    </dsp:sp>
    <dsp:sp modelId="{A5D038CA-73A0-4F8F-A5A9-E93E81670B93}">
      <dsp:nvSpPr>
        <dsp:cNvPr id="0" name=""/>
        <dsp:cNvSpPr/>
      </dsp:nvSpPr>
      <dsp:spPr>
        <a:xfrm>
          <a:off x="0" y="1912712"/>
          <a:ext cx="11074401"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D87AD-4E6B-4C6A-8E0A-DF413DFA6C94}">
      <dsp:nvSpPr>
        <dsp:cNvPr id="0" name=""/>
        <dsp:cNvSpPr/>
      </dsp:nvSpPr>
      <dsp:spPr>
        <a:xfrm>
          <a:off x="553720" y="1602752"/>
          <a:ext cx="77520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933450">
            <a:lnSpc>
              <a:spcPct val="90000"/>
            </a:lnSpc>
            <a:spcBef>
              <a:spcPct val="0"/>
            </a:spcBef>
            <a:spcAft>
              <a:spcPct val="35000"/>
            </a:spcAft>
            <a:buNone/>
          </a:pPr>
          <a:r>
            <a:rPr lang="en-US" sz="2100" kern="1200" baseline="0"/>
            <a:t>Retain expertise where needed</a:t>
          </a:r>
          <a:endParaRPr lang="en-US" sz="2100" kern="1200"/>
        </a:p>
      </dsp:txBody>
      <dsp:txXfrm>
        <a:off x="583982" y="1633014"/>
        <a:ext cx="7691556" cy="559396"/>
      </dsp:txXfrm>
    </dsp:sp>
    <dsp:sp modelId="{6B3B6AAA-04AD-4AAF-8CDA-CAAE7ED44F19}">
      <dsp:nvSpPr>
        <dsp:cNvPr id="0" name=""/>
        <dsp:cNvSpPr/>
      </dsp:nvSpPr>
      <dsp:spPr>
        <a:xfrm>
          <a:off x="0" y="2865272"/>
          <a:ext cx="11074401"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15090-487F-4562-A85D-9D01FCF6C7CD}">
      <dsp:nvSpPr>
        <dsp:cNvPr id="0" name=""/>
        <dsp:cNvSpPr/>
      </dsp:nvSpPr>
      <dsp:spPr>
        <a:xfrm>
          <a:off x="553720" y="2555312"/>
          <a:ext cx="77520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933450">
            <a:lnSpc>
              <a:spcPct val="90000"/>
            </a:lnSpc>
            <a:spcBef>
              <a:spcPct val="0"/>
            </a:spcBef>
            <a:spcAft>
              <a:spcPct val="35000"/>
            </a:spcAft>
            <a:buNone/>
          </a:pPr>
          <a:r>
            <a:rPr lang="en-US" sz="2100" kern="1200" baseline="0" dirty="0"/>
            <a:t>Consider fiduciary insurance for the Board</a:t>
          </a:r>
          <a:endParaRPr lang="en-US" sz="2100" kern="1200" dirty="0"/>
        </a:p>
      </dsp:txBody>
      <dsp:txXfrm>
        <a:off x="583982" y="2585574"/>
        <a:ext cx="7691556" cy="559396"/>
      </dsp:txXfrm>
    </dsp:sp>
    <dsp:sp modelId="{08CD70DC-0F9C-41C1-9188-AD151DB8A1B1}">
      <dsp:nvSpPr>
        <dsp:cNvPr id="0" name=""/>
        <dsp:cNvSpPr/>
      </dsp:nvSpPr>
      <dsp:spPr>
        <a:xfrm>
          <a:off x="0" y="3817832"/>
          <a:ext cx="11074401"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EE7A4-C735-44E2-9F36-AEE407C0C9EE}">
      <dsp:nvSpPr>
        <dsp:cNvPr id="0" name=""/>
        <dsp:cNvSpPr/>
      </dsp:nvSpPr>
      <dsp:spPr>
        <a:xfrm>
          <a:off x="553720" y="3507872"/>
          <a:ext cx="77520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933450">
            <a:lnSpc>
              <a:spcPct val="90000"/>
            </a:lnSpc>
            <a:spcBef>
              <a:spcPct val="0"/>
            </a:spcBef>
            <a:spcAft>
              <a:spcPct val="35000"/>
            </a:spcAft>
            <a:buNone/>
          </a:pPr>
          <a:r>
            <a:rPr lang="en-US" sz="2100" kern="1200" baseline="0" dirty="0"/>
            <a:t>Avoid conflicts of interest</a:t>
          </a:r>
          <a:endParaRPr lang="en-US" sz="2100" kern="1200" dirty="0"/>
        </a:p>
      </dsp:txBody>
      <dsp:txXfrm>
        <a:off x="583982" y="3538134"/>
        <a:ext cx="7691556" cy="5593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03D9-3359-417C-9A4E-3C68753B0C1B}">
      <dsp:nvSpPr>
        <dsp:cNvPr id="0" name=""/>
        <dsp:cNvSpPr/>
      </dsp:nvSpPr>
      <dsp:spPr>
        <a:xfrm>
          <a:off x="164385" y="1693"/>
          <a:ext cx="3358009" cy="20148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Due diligence in selecting and monitoring actuaries/other consultants and advisors</a:t>
          </a:r>
          <a:endParaRPr lang="en-US" sz="2300" kern="1200" dirty="0"/>
        </a:p>
      </dsp:txBody>
      <dsp:txXfrm>
        <a:off x="164385" y="1693"/>
        <a:ext cx="3358009" cy="2014805"/>
      </dsp:txXfrm>
    </dsp:sp>
    <dsp:sp modelId="{B607AE6D-29E4-4FFE-A1D6-8A81FBF632D4}">
      <dsp:nvSpPr>
        <dsp:cNvPr id="0" name=""/>
        <dsp:cNvSpPr/>
      </dsp:nvSpPr>
      <dsp:spPr>
        <a:xfrm>
          <a:off x="3858195" y="1693"/>
          <a:ext cx="3358009" cy="20148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Prudently select and monitor investments and actuarial assumptions</a:t>
          </a:r>
          <a:endParaRPr lang="en-US" sz="2300" kern="1200" dirty="0"/>
        </a:p>
      </dsp:txBody>
      <dsp:txXfrm>
        <a:off x="3858195" y="1693"/>
        <a:ext cx="3358009" cy="2014805"/>
      </dsp:txXfrm>
    </dsp:sp>
    <dsp:sp modelId="{F5A7B99D-7DF7-4CA6-84B7-C6824066AF69}">
      <dsp:nvSpPr>
        <dsp:cNvPr id="0" name=""/>
        <dsp:cNvSpPr/>
      </dsp:nvSpPr>
      <dsp:spPr>
        <a:xfrm>
          <a:off x="7552006" y="1693"/>
          <a:ext cx="3358009" cy="20148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Understand plan expenses</a:t>
          </a:r>
          <a:endParaRPr lang="en-US" sz="2300" kern="1200" dirty="0"/>
        </a:p>
      </dsp:txBody>
      <dsp:txXfrm>
        <a:off x="7552006" y="1693"/>
        <a:ext cx="3358009" cy="2014805"/>
      </dsp:txXfrm>
    </dsp:sp>
    <dsp:sp modelId="{4D512B9D-FF35-403B-A389-EC56EB29682E}">
      <dsp:nvSpPr>
        <dsp:cNvPr id="0" name=""/>
        <dsp:cNvSpPr/>
      </dsp:nvSpPr>
      <dsp:spPr>
        <a:xfrm>
          <a:off x="2011290" y="2352300"/>
          <a:ext cx="3358009" cy="20148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Get competitive bids from service providers – regular review of terms, update through use of RFPs</a:t>
          </a:r>
          <a:endParaRPr lang="en-US" sz="2300" kern="1200" dirty="0"/>
        </a:p>
      </dsp:txBody>
      <dsp:txXfrm>
        <a:off x="2011290" y="2352300"/>
        <a:ext cx="3358009" cy="2014805"/>
      </dsp:txXfrm>
    </dsp:sp>
    <dsp:sp modelId="{0235E4A3-C23D-439E-BA1D-B7ECBB3B6379}">
      <dsp:nvSpPr>
        <dsp:cNvPr id="0" name=""/>
        <dsp:cNvSpPr/>
      </dsp:nvSpPr>
      <dsp:spPr>
        <a:xfrm>
          <a:off x="5705100" y="2352300"/>
          <a:ext cx="3358009" cy="20148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Negotiate contracts with service providers</a:t>
          </a:r>
          <a:endParaRPr lang="en-US" sz="2300" kern="1200"/>
        </a:p>
      </dsp:txBody>
      <dsp:txXfrm>
        <a:off x="5705100" y="2352300"/>
        <a:ext cx="3358009" cy="201480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7228E-5C74-43AE-A0D9-4426414043EF}">
      <dsp:nvSpPr>
        <dsp:cNvPr id="0" name=""/>
        <dsp:cNvSpPr/>
      </dsp:nvSpPr>
      <dsp:spPr>
        <a:xfrm>
          <a:off x="0" y="3556305"/>
          <a:ext cx="11074401" cy="116725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Some recordkeepers are now covering losses due to unauthorized activity so long as member safeguards account access information and reports fraud immediately.</a:t>
          </a:r>
          <a:endParaRPr lang="en-US" sz="2300" kern="1200"/>
        </a:p>
      </dsp:txBody>
      <dsp:txXfrm>
        <a:off x="0" y="3556305"/>
        <a:ext cx="11074401" cy="1167258"/>
      </dsp:txXfrm>
    </dsp:sp>
    <dsp:sp modelId="{60C2F50F-44F7-485F-BD79-4DE895783AC5}">
      <dsp:nvSpPr>
        <dsp:cNvPr id="0" name=""/>
        <dsp:cNvSpPr/>
      </dsp:nvSpPr>
      <dsp:spPr>
        <a:xfrm rot="10800000">
          <a:off x="0" y="1778570"/>
          <a:ext cx="11074401" cy="1795243"/>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Several recent lawsuits against recordkeepers as a result of theft of plan accounts.</a:t>
          </a:r>
          <a:endParaRPr lang="en-US" sz="2300" kern="1200"/>
        </a:p>
      </dsp:txBody>
      <dsp:txXfrm rot="-10800000">
        <a:off x="0" y="1778570"/>
        <a:ext cx="11074401" cy="630130"/>
      </dsp:txXfrm>
    </dsp:sp>
    <dsp:sp modelId="{FCB164B3-056D-4AFE-AEB2-7153591F4D50}">
      <dsp:nvSpPr>
        <dsp:cNvPr id="0" name=""/>
        <dsp:cNvSpPr/>
      </dsp:nvSpPr>
      <dsp:spPr>
        <a:xfrm>
          <a:off x="5407" y="2408700"/>
          <a:ext cx="3687862" cy="5367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a:t>Focus on call center vulnerabilities.</a:t>
          </a:r>
          <a:endParaRPr lang="en-US" sz="1700" kern="1200"/>
        </a:p>
      </dsp:txBody>
      <dsp:txXfrm>
        <a:off x="5407" y="2408700"/>
        <a:ext cx="3687862" cy="536777"/>
      </dsp:txXfrm>
    </dsp:sp>
    <dsp:sp modelId="{B0369CE3-03EF-41B0-8A2F-E987675C7DF1}">
      <dsp:nvSpPr>
        <dsp:cNvPr id="0" name=""/>
        <dsp:cNvSpPr/>
      </dsp:nvSpPr>
      <dsp:spPr>
        <a:xfrm>
          <a:off x="3693269" y="2408700"/>
          <a:ext cx="3687862" cy="5367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a:t>Request restoration of account.</a:t>
          </a:r>
          <a:endParaRPr lang="en-US" sz="1700" kern="1200"/>
        </a:p>
      </dsp:txBody>
      <dsp:txXfrm>
        <a:off x="3693269" y="2408700"/>
        <a:ext cx="3687862" cy="536777"/>
      </dsp:txXfrm>
    </dsp:sp>
    <dsp:sp modelId="{D783F701-0A88-4C4B-A943-D12B220BE00C}">
      <dsp:nvSpPr>
        <dsp:cNvPr id="0" name=""/>
        <dsp:cNvSpPr/>
      </dsp:nvSpPr>
      <dsp:spPr>
        <a:xfrm>
          <a:off x="7381131" y="2408700"/>
          <a:ext cx="3687862" cy="5367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baseline="0"/>
            <a:t>Allege fiduciary duty to put in place adequate cyber theft protection.</a:t>
          </a:r>
          <a:endParaRPr lang="en-US" sz="1700" kern="1200"/>
        </a:p>
      </dsp:txBody>
      <dsp:txXfrm>
        <a:off x="7381131" y="2408700"/>
        <a:ext cx="3687862" cy="536777"/>
      </dsp:txXfrm>
    </dsp:sp>
    <dsp:sp modelId="{F2104DA2-E83F-4FBD-B898-8B850841A2A4}">
      <dsp:nvSpPr>
        <dsp:cNvPr id="0" name=""/>
        <dsp:cNvSpPr/>
      </dsp:nvSpPr>
      <dsp:spPr>
        <a:xfrm rot="10800000">
          <a:off x="0" y="835"/>
          <a:ext cx="11074401" cy="1795243"/>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dirty="0"/>
            <a:t>On April 12, 2021, the DOL issued three pieces of cybersecurity guidance for retirement plans clearly stating that cybersecurity is a fiduciary issue.</a:t>
          </a:r>
          <a:endParaRPr lang="en-US" sz="2300" kern="1200" dirty="0"/>
        </a:p>
      </dsp:txBody>
      <dsp:txXfrm rot="10800000">
        <a:off x="0" y="835"/>
        <a:ext cx="11074401" cy="116649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C11D-D126-4435-BF23-7D761D285551}">
      <dsp:nvSpPr>
        <dsp:cNvPr id="0" name=""/>
        <dsp:cNvSpPr/>
      </dsp:nvSpPr>
      <dsp:spPr>
        <a:xfrm>
          <a:off x="2198830" y="0"/>
          <a:ext cx="1509048" cy="1442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BE397-F1F6-434A-9D98-549CAAA57405}">
      <dsp:nvSpPr>
        <dsp:cNvPr id="0" name=""/>
        <dsp:cNvSpPr/>
      </dsp:nvSpPr>
      <dsp:spPr>
        <a:xfrm>
          <a:off x="797571" y="1600611"/>
          <a:ext cx="4311566" cy="61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a:t>Liability Risk</a:t>
          </a:r>
        </a:p>
      </dsp:txBody>
      <dsp:txXfrm>
        <a:off x="797571" y="1600611"/>
        <a:ext cx="4311566" cy="618371"/>
      </dsp:txXfrm>
    </dsp:sp>
    <dsp:sp modelId="{F5F82EB7-B438-4321-8DDC-CEF7F27B15C8}">
      <dsp:nvSpPr>
        <dsp:cNvPr id="0" name=""/>
        <dsp:cNvSpPr/>
      </dsp:nvSpPr>
      <dsp:spPr>
        <a:xfrm>
          <a:off x="797571" y="2292352"/>
          <a:ext cx="4311566" cy="15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Privacy</a:t>
          </a:r>
        </a:p>
        <a:p>
          <a:pPr marL="0" lvl="0" indent="0" algn="ctr" defTabSz="755650">
            <a:lnSpc>
              <a:spcPct val="100000"/>
            </a:lnSpc>
            <a:spcBef>
              <a:spcPct val="0"/>
            </a:spcBef>
            <a:spcAft>
              <a:spcPct val="35000"/>
            </a:spcAft>
            <a:buNone/>
          </a:pPr>
          <a:r>
            <a:rPr lang="en-US" sz="1700" kern="1200"/>
            <a:t>Bias</a:t>
          </a:r>
        </a:p>
        <a:p>
          <a:pPr marL="0" lvl="0" indent="0" algn="ctr" defTabSz="755650">
            <a:lnSpc>
              <a:spcPct val="100000"/>
            </a:lnSpc>
            <a:spcBef>
              <a:spcPct val="0"/>
            </a:spcBef>
            <a:spcAft>
              <a:spcPct val="35000"/>
            </a:spcAft>
            <a:buNone/>
          </a:pPr>
          <a:r>
            <a:rPr lang="en-US" sz="1700" kern="1200"/>
            <a:t>Accuracy</a:t>
          </a:r>
        </a:p>
        <a:p>
          <a:pPr marL="0" lvl="0" indent="0" algn="ctr" defTabSz="755650">
            <a:lnSpc>
              <a:spcPct val="100000"/>
            </a:lnSpc>
            <a:spcBef>
              <a:spcPct val="0"/>
            </a:spcBef>
            <a:spcAft>
              <a:spcPct val="35000"/>
            </a:spcAft>
            <a:buNone/>
          </a:pPr>
          <a:r>
            <a:rPr lang="en-US" sz="1700" kern="1200"/>
            <a:t>Intellectual Property</a:t>
          </a:r>
        </a:p>
        <a:p>
          <a:pPr marL="0" lvl="0" indent="0" algn="ctr" defTabSz="755650">
            <a:lnSpc>
              <a:spcPct val="100000"/>
            </a:lnSpc>
            <a:spcBef>
              <a:spcPct val="0"/>
            </a:spcBef>
            <a:spcAft>
              <a:spcPct val="35000"/>
            </a:spcAft>
            <a:buNone/>
          </a:pPr>
          <a:r>
            <a:rPr lang="en-US" sz="1700" kern="1200"/>
            <a:t>Transparency</a:t>
          </a:r>
        </a:p>
      </dsp:txBody>
      <dsp:txXfrm>
        <a:off x="797571" y="2292352"/>
        <a:ext cx="4311566" cy="1548127"/>
      </dsp:txXfrm>
    </dsp:sp>
    <dsp:sp modelId="{DE700B3D-5509-46D8-A09E-D3A712C9D7EC}">
      <dsp:nvSpPr>
        <dsp:cNvPr id="0" name=""/>
        <dsp:cNvSpPr/>
      </dsp:nvSpPr>
      <dsp:spPr>
        <a:xfrm>
          <a:off x="7264921" y="0"/>
          <a:ext cx="1509048" cy="1442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D17D29-5D15-46EE-8B98-D62A9700EF4F}">
      <dsp:nvSpPr>
        <dsp:cNvPr id="0" name=""/>
        <dsp:cNvSpPr/>
      </dsp:nvSpPr>
      <dsp:spPr>
        <a:xfrm>
          <a:off x="5863662" y="1600611"/>
          <a:ext cx="4311566" cy="61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a:t>Best Practices for Mitigation</a:t>
          </a:r>
        </a:p>
      </dsp:txBody>
      <dsp:txXfrm>
        <a:off x="5863662" y="1600611"/>
        <a:ext cx="4311566" cy="618371"/>
      </dsp:txXfrm>
    </dsp:sp>
    <dsp:sp modelId="{979F1CF7-AA9D-42A0-9B0F-3FAFB9AA7952}">
      <dsp:nvSpPr>
        <dsp:cNvPr id="0" name=""/>
        <dsp:cNvSpPr/>
      </dsp:nvSpPr>
      <dsp:spPr>
        <a:xfrm>
          <a:off x="5863662" y="2292352"/>
          <a:ext cx="4311566" cy="15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Appropriate guardrails and governance</a:t>
          </a:r>
        </a:p>
        <a:p>
          <a:pPr marL="0" lvl="0" indent="0" algn="ctr" defTabSz="755650">
            <a:lnSpc>
              <a:spcPct val="100000"/>
            </a:lnSpc>
            <a:spcBef>
              <a:spcPct val="0"/>
            </a:spcBef>
            <a:spcAft>
              <a:spcPct val="35000"/>
            </a:spcAft>
            <a:buNone/>
          </a:pPr>
          <a:r>
            <a:rPr lang="en-US" sz="1700" kern="1200"/>
            <a:t>Update employee policies and provide training</a:t>
          </a:r>
        </a:p>
        <a:p>
          <a:pPr marL="0" lvl="0" indent="0" algn="ctr" defTabSz="755650">
            <a:lnSpc>
              <a:spcPct val="100000"/>
            </a:lnSpc>
            <a:spcBef>
              <a:spcPct val="0"/>
            </a:spcBef>
            <a:spcAft>
              <a:spcPct val="35000"/>
            </a:spcAft>
            <a:buNone/>
          </a:pPr>
          <a:r>
            <a:rPr lang="en-US" sz="1700" kern="1200"/>
            <a:t>Review contractual terms and privacy policies for AI</a:t>
          </a:r>
        </a:p>
        <a:p>
          <a:pPr marL="0" lvl="0" indent="0" algn="ctr" defTabSz="755650">
            <a:lnSpc>
              <a:spcPct val="100000"/>
            </a:lnSpc>
            <a:spcBef>
              <a:spcPct val="0"/>
            </a:spcBef>
            <a:spcAft>
              <a:spcPct val="35000"/>
            </a:spcAft>
            <a:buNone/>
          </a:pPr>
          <a:r>
            <a:rPr lang="en-US" sz="1700" kern="1200"/>
            <a:t>Incorporate AI into third-party and data privacy risk assessments</a:t>
          </a:r>
        </a:p>
        <a:p>
          <a:pPr marL="0" lvl="0" indent="0" algn="ctr" defTabSz="755650">
            <a:lnSpc>
              <a:spcPct val="100000"/>
            </a:lnSpc>
            <a:spcBef>
              <a:spcPct val="0"/>
            </a:spcBef>
            <a:spcAft>
              <a:spcPct val="35000"/>
            </a:spcAft>
            <a:buNone/>
          </a:pPr>
          <a:r>
            <a:rPr lang="en-US" sz="1700" kern="1200"/>
            <a:t>Annual review to incorporate any updates</a:t>
          </a:r>
        </a:p>
      </dsp:txBody>
      <dsp:txXfrm>
        <a:off x="5863662" y="2292352"/>
        <a:ext cx="4311566" cy="15481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4AA0D-3A71-4B05-88DF-B8C9C0DE9D0A}">
      <dsp:nvSpPr>
        <dsp:cNvPr id="0" name=""/>
        <dsp:cNvSpPr/>
      </dsp:nvSpPr>
      <dsp:spPr>
        <a:xfrm>
          <a:off x="0" y="0"/>
          <a:ext cx="11074401"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59A302-69BF-491D-81E8-1989FC71FC75}">
      <dsp:nvSpPr>
        <dsp:cNvPr id="0" name=""/>
        <dsp:cNvSpPr/>
      </dsp:nvSpPr>
      <dsp:spPr>
        <a:xfrm>
          <a:off x="0" y="0"/>
          <a:ext cx="11074401"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Under the SECURE 2.0 Act of 2022, effective Dec. 29, 2022,</a:t>
          </a:r>
          <a:r>
            <a:rPr lang="en-US" sz="2500" u="none" kern="1200" dirty="0"/>
            <a:t> </a:t>
          </a:r>
          <a:r>
            <a:rPr lang="en-US" sz="2500" u="none" kern="1200" baseline="0" dirty="0"/>
            <a:t>qualified plans are provided flexibility in regard to seeking recovery of inadvertent benefit overpayments</a:t>
          </a:r>
          <a:r>
            <a:rPr lang="en-US" sz="2500" u="none" kern="1200" dirty="0"/>
            <a:t>. </a:t>
          </a:r>
        </a:p>
      </dsp:txBody>
      <dsp:txXfrm>
        <a:off x="0" y="0"/>
        <a:ext cx="11074401" cy="1181099"/>
      </dsp:txXfrm>
    </dsp:sp>
    <dsp:sp modelId="{CC788539-4A1C-43CB-950D-080ACADDB2C3}">
      <dsp:nvSpPr>
        <dsp:cNvPr id="0" name=""/>
        <dsp:cNvSpPr/>
      </dsp:nvSpPr>
      <dsp:spPr>
        <a:xfrm>
          <a:off x="0" y="1181099"/>
          <a:ext cx="11074401"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B9E309-6E6E-4F06-9559-31764B1253D4}">
      <dsp:nvSpPr>
        <dsp:cNvPr id="0" name=""/>
        <dsp:cNvSpPr/>
      </dsp:nvSpPr>
      <dsp:spPr>
        <a:xfrm>
          <a:off x="0" y="1181099"/>
          <a:ext cx="11074401"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 qualified plan is not disqualified as a result of an inadvertent benefit overpayment, but fiduciary obligations still apply.</a:t>
          </a:r>
        </a:p>
      </dsp:txBody>
      <dsp:txXfrm>
        <a:off x="0" y="1181099"/>
        <a:ext cx="11074401" cy="1181099"/>
      </dsp:txXfrm>
    </dsp:sp>
    <dsp:sp modelId="{787B6790-AFB0-42D8-B804-E50E3F7E3843}">
      <dsp:nvSpPr>
        <dsp:cNvPr id="0" name=""/>
        <dsp:cNvSpPr/>
      </dsp:nvSpPr>
      <dsp:spPr>
        <a:xfrm>
          <a:off x="0" y="2362199"/>
          <a:ext cx="11074401"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BDEBFD7-9693-4AC8-AE42-198F4B498871}">
      <dsp:nvSpPr>
        <dsp:cNvPr id="0" name=""/>
        <dsp:cNvSpPr/>
      </dsp:nvSpPr>
      <dsp:spPr>
        <a:xfrm>
          <a:off x="0" y="2362199"/>
          <a:ext cx="11074401"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It is important to apply consistent correction procedures for similarly situated participants.</a:t>
          </a:r>
        </a:p>
      </dsp:txBody>
      <dsp:txXfrm>
        <a:off x="0" y="2362199"/>
        <a:ext cx="11074401" cy="1181099"/>
      </dsp:txXfrm>
    </dsp:sp>
    <dsp:sp modelId="{6752DBAD-6F34-432B-A7E8-928F239484E2}">
      <dsp:nvSpPr>
        <dsp:cNvPr id="0" name=""/>
        <dsp:cNvSpPr/>
      </dsp:nvSpPr>
      <dsp:spPr>
        <a:xfrm>
          <a:off x="0" y="3543299"/>
          <a:ext cx="11074401"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6D94CF-E2B4-4B0F-916D-36D0256BBFFD}">
      <dsp:nvSpPr>
        <dsp:cNvPr id="0" name=""/>
        <dsp:cNvSpPr/>
      </dsp:nvSpPr>
      <dsp:spPr>
        <a:xfrm>
          <a:off x="0" y="3543299"/>
          <a:ext cx="11074401" cy="118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We anticipate the IRS will issue further guidance on recovery of inadvertent benefit overpayments (due before end of 2024).</a:t>
          </a:r>
        </a:p>
      </dsp:txBody>
      <dsp:txXfrm>
        <a:off x="0" y="3543299"/>
        <a:ext cx="11074401" cy="11810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FD28D-AF6C-4B2B-A747-FDFDEEA5A485}">
      <dsp:nvSpPr>
        <dsp:cNvPr id="0" name=""/>
        <dsp:cNvSpPr/>
      </dsp:nvSpPr>
      <dsp:spPr>
        <a:xfrm>
          <a:off x="0" y="2890932"/>
          <a:ext cx="10972800" cy="94886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Best Practices for Mitigation</a:t>
          </a:r>
        </a:p>
      </dsp:txBody>
      <dsp:txXfrm>
        <a:off x="0" y="2890932"/>
        <a:ext cx="10972800" cy="512389"/>
      </dsp:txXfrm>
    </dsp:sp>
    <dsp:sp modelId="{053DD82C-AFE6-472C-91E7-CE8B8BFDF9F8}">
      <dsp:nvSpPr>
        <dsp:cNvPr id="0" name=""/>
        <dsp:cNvSpPr/>
      </dsp:nvSpPr>
      <dsp:spPr>
        <a:xfrm>
          <a:off x="5357" y="3384344"/>
          <a:ext cx="3654028" cy="4364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Review and update records and procedures to locate lost participants</a:t>
          </a:r>
        </a:p>
      </dsp:txBody>
      <dsp:txXfrm>
        <a:off x="5357" y="3384344"/>
        <a:ext cx="3654028" cy="436479"/>
      </dsp:txXfrm>
    </dsp:sp>
    <dsp:sp modelId="{E09C6BEA-2E42-40D6-B84B-65D93D24ADFB}">
      <dsp:nvSpPr>
        <dsp:cNvPr id="0" name=""/>
        <dsp:cNvSpPr/>
      </dsp:nvSpPr>
      <dsp:spPr>
        <a:xfrm>
          <a:off x="3659385" y="3384344"/>
          <a:ext cx="3654028" cy="4364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Coordinate searches with record keepers and other service providers</a:t>
          </a:r>
        </a:p>
      </dsp:txBody>
      <dsp:txXfrm>
        <a:off x="3659385" y="3384344"/>
        <a:ext cx="3654028" cy="436479"/>
      </dsp:txXfrm>
    </dsp:sp>
    <dsp:sp modelId="{A7F26C16-8FE2-4574-9F08-816663405EF4}">
      <dsp:nvSpPr>
        <dsp:cNvPr id="0" name=""/>
        <dsp:cNvSpPr/>
      </dsp:nvSpPr>
      <dsp:spPr>
        <a:xfrm>
          <a:off x="7313414" y="3384344"/>
          <a:ext cx="3654028" cy="4364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Utilize commercial locator services, internet search tools, DOL search methods</a:t>
          </a:r>
        </a:p>
      </dsp:txBody>
      <dsp:txXfrm>
        <a:off x="7313414" y="3384344"/>
        <a:ext cx="3654028" cy="436479"/>
      </dsp:txXfrm>
    </dsp:sp>
    <dsp:sp modelId="{53C98F77-A23D-4EA5-9561-97BBC46FF67B}">
      <dsp:nvSpPr>
        <dsp:cNvPr id="0" name=""/>
        <dsp:cNvSpPr/>
      </dsp:nvSpPr>
      <dsp:spPr>
        <a:xfrm rot="10800000">
          <a:off x="0" y="1445805"/>
          <a:ext cx="10972800" cy="1459359"/>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Liability Risk</a:t>
          </a:r>
        </a:p>
      </dsp:txBody>
      <dsp:txXfrm rot="-10800000">
        <a:off x="0" y="1445805"/>
        <a:ext cx="10972800" cy="512235"/>
      </dsp:txXfrm>
    </dsp:sp>
    <dsp:sp modelId="{A51108C9-703E-41D7-A699-1701D53BC75B}">
      <dsp:nvSpPr>
        <dsp:cNvPr id="0" name=""/>
        <dsp:cNvSpPr/>
      </dsp:nvSpPr>
      <dsp:spPr>
        <a:xfrm>
          <a:off x="0" y="1958041"/>
          <a:ext cx="5486399" cy="43634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Failure to comply with </a:t>
          </a:r>
          <a:r>
            <a:rPr lang="en-US" sz="1400" kern="1200" dirty="0" err="1"/>
            <a:t>RMD</a:t>
          </a:r>
          <a:r>
            <a:rPr lang="en-US" sz="1400" kern="1200" dirty="0"/>
            <a:t> rules</a:t>
          </a:r>
        </a:p>
      </dsp:txBody>
      <dsp:txXfrm>
        <a:off x="0" y="1958041"/>
        <a:ext cx="5486399" cy="436348"/>
      </dsp:txXfrm>
    </dsp:sp>
    <dsp:sp modelId="{A3FDB7D3-D6F4-439E-BC6A-655B1FEC0BE3}">
      <dsp:nvSpPr>
        <dsp:cNvPr id="0" name=""/>
        <dsp:cNvSpPr/>
      </dsp:nvSpPr>
      <dsp:spPr>
        <a:xfrm>
          <a:off x="5486400" y="1958041"/>
          <a:ext cx="5486399" cy="43634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IRS audits</a:t>
          </a:r>
        </a:p>
      </dsp:txBody>
      <dsp:txXfrm>
        <a:off x="5486400" y="1958041"/>
        <a:ext cx="5486399" cy="436348"/>
      </dsp:txXfrm>
    </dsp:sp>
    <dsp:sp modelId="{2EDF6354-C70D-4753-A3D0-7236436FD228}">
      <dsp:nvSpPr>
        <dsp:cNvPr id="0" name=""/>
        <dsp:cNvSpPr/>
      </dsp:nvSpPr>
      <dsp:spPr>
        <a:xfrm rot="10800000">
          <a:off x="0" y="678"/>
          <a:ext cx="10972800" cy="1459359"/>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 member or beneficiary is considered “missing” or “lost” when they leave a partially or fully vested account balance in the plan, and then fail to provide either the Plan or the service provider their current address. </a:t>
          </a:r>
        </a:p>
      </dsp:txBody>
      <dsp:txXfrm rot="10800000">
        <a:off x="0" y="678"/>
        <a:ext cx="10972800" cy="948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20E4-9225-4019-9D8D-67630FB5DB46}">
      <dsp:nvSpPr>
        <dsp:cNvPr id="0" name=""/>
        <dsp:cNvSpPr/>
      </dsp:nvSpPr>
      <dsp:spPr>
        <a:xfrm>
          <a:off x="4163" y="38396"/>
          <a:ext cx="2503636" cy="9162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baseline="0"/>
            <a:t>Federal Law</a:t>
          </a:r>
          <a:endParaRPr lang="en-US" sz="1900" b="1" kern="1200"/>
        </a:p>
      </dsp:txBody>
      <dsp:txXfrm>
        <a:off x="4163" y="38396"/>
        <a:ext cx="2503636" cy="916281"/>
      </dsp:txXfrm>
    </dsp:sp>
    <dsp:sp modelId="{E1214289-366E-48E5-AAF3-E4F6B14F8FDB}">
      <dsp:nvSpPr>
        <dsp:cNvPr id="0" name=""/>
        <dsp:cNvSpPr/>
      </dsp:nvSpPr>
      <dsp:spPr>
        <a:xfrm>
          <a:off x="4163" y="954678"/>
          <a:ext cx="2503636" cy="37313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baseline="0"/>
            <a:t>Internal Revenue Code</a:t>
          </a:r>
          <a:endParaRPr lang="en-US" sz="1900" b="1" kern="1200"/>
        </a:p>
        <a:p>
          <a:pPr marL="171450" lvl="1" indent="-171450" algn="l" defTabSz="844550">
            <a:lnSpc>
              <a:spcPct val="90000"/>
            </a:lnSpc>
            <a:spcBef>
              <a:spcPct val="0"/>
            </a:spcBef>
            <a:spcAft>
              <a:spcPct val="15000"/>
            </a:spcAft>
            <a:buChar char="•"/>
          </a:pPr>
          <a:r>
            <a:rPr lang="en-US" sz="1900" b="1" kern="1200" baseline="0" dirty="0"/>
            <a:t>ERISA </a:t>
          </a:r>
          <a:r>
            <a:rPr lang="en-US" sz="1900" b="0" kern="1200" baseline="0" dirty="0"/>
            <a:t>(not directly applicable, but excellent resource)</a:t>
          </a:r>
          <a:endParaRPr lang="en-US" sz="1900" b="0" kern="1200" dirty="0"/>
        </a:p>
      </dsp:txBody>
      <dsp:txXfrm>
        <a:off x="4163" y="954678"/>
        <a:ext cx="2503636" cy="3731323"/>
      </dsp:txXfrm>
    </dsp:sp>
    <dsp:sp modelId="{0DD4F33A-A93A-484F-A023-95FFDCB8D314}">
      <dsp:nvSpPr>
        <dsp:cNvPr id="0" name=""/>
        <dsp:cNvSpPr/>
      </dsp:nvSpPr>
      <dsp:spPr>
        <a:xfrm>
          <a:off x="2858309" y="38396"/>
          <a:ext cx="2503636" cy="9162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baseline="0"/>
            <a:t>State Law</a:t>
          </a:r>
          <a:endParaRPr lang="en-US" sz="1900" b="1" kern="1200"/>
        </a:p>
      </dsp:txBody>
      <dsp:txXfrm>
        <a:off x="2858309" y="38396"/>
        <a:ext cx="2503636" cy="916281"/>
      </dsp:txXfrm>
    </dsp:sp>
    <dsp:sp modelId="{E6F15F0C-8F6A-4241-AC7E-2A79C3A1C6E0}">
      <dsp:nvSpPr>
        <dsp:cNvPr id="0" name=""/>
        <dsp:cNvSpPr/>
      </dsp:nvSpPr>
      <dsp:spPr>
        <a:xfrm>
          <a:off x="2858309" y="954678"/>
          <a:ext cx="2503636" cy="37313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baseline="0"/>
            <a:t>Statutory Fiduciary Rules</a:t>
          </a:r>
          <a:endParaRPr lang="en-US" sz="1900" b="1" kern="1200"/>
        </a:p>
        <a:p>
          <a:pPr marL="171450" lvl="1" indent="-171450" algn="l" defTabSz="844550">
            <a:lnSpc>
              <a:spcPct val="90000"/>
            </a:lnSpc>
            <a:spcBef>
              <a:spcPct val="0"/>
            </a:spcBef>
            <a:spcAft>
              <a:spcPct val="15000"/>
            </a:spcAft>
            <a:buChar char="•"/>
          </a:pPr>
          <a:r>
            <a:rPr lang="en-US" sz="1900" b="1" kern="1200" baseline="0"/>
            <a:t>State Constitution</a:t>
          </a:r>
          <a:endParaRPr lang="en-US" sz="1900" b="1" kern="1200"/>
        </a:p>
      </dsp:txBody>
      <dsp:txXfrm>
        <a:off x="2858309" y="954678"/>
        <a:ext cx="2503636" cy="3731323"/>
      </dsp:txXfrm>
    </dsp:sp>
    <dsp:sp modelId="{095EA4DB-2982-4E05-AE38-DC223F9373C2}">
      <dsp:nvSpPr>
        <dsp:cNvPr id="0" name=""/>
        <dsp:cNvSpPr/>
      </dsp:nvSpPr>
      <dsp:spPr>
        <a:xfrm>
          <a:off x="5712455" y="38396"/>
          <a:ext cx="2503636" cy="9162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baseline="0"/>
            <a:t>Common Law</a:t>
          </a:r>
          <a:endParaRPr lang="en-US" sz="1900" b="1" kern="1200"/>
        </a:p>
      </dsp:txBody>
      <dsp:txXfrm>
        <a:off x="5712455" y="38396"/>
        <a:ext cx="2503636" cy="916281"/>
      </dsp:txXfrm>
    </dsp:sp>
    <dsp:sp modelId="{B27A47B6-61E4-47DB-9ABD-B51E45494A97}">
      <dsp:nvSpPr>
        <dsp:cNvPr id="0" name=""/>
        <dsp:cNvSpPr/>
      </dsp:nvSpPr>
      <dsp:spPr>
        <a:xfrm>
          <a:off x="5712455" y="954678"/>
          <a:ext cx="2503636" cy="37313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baseline="0"/>
            <a:t>Restatement (Third) of Trusts </a:t>
          </a:r>
          <a:r>
            <a:rPr lang="en-US" sz="1900" b="0" kern="1200" baseline="0"/>
            <a:t>(collection of common law)</a:t>
          </a:r>
          <a:endParaRPr lang="en-US" sz="1900" b="0" kern="1200"/>
        </a:p>
        <a:p>
          <a:pPr marL="171450" lvl="1" indent="-171450" algn="l" defTabSz="844550">
            <a:lnSpc>
              <a:spcPct val="90000"/>
            </a:lnSpc>
            <a:spcBef>
              <a:spcPct val="0"/>
            </a:spcBef>
            <a:spcAft>
              <a:spcPct val="15000"/>
            </a:spcAft>
            <a:buChar char="•"/>
          </a:pPr>
          <a:r>
            <a:rPr lang="en-US" sz="1900" b="1" kern="1200" baseline="0"/>
            <a:t>Uniform Management of Public Employee Retirement Systems Act (UMPERSA) </a:t>
          </a:r>
          <a:r>
            <a:rPr lang="en-US" sz="1900" b="0" kern="1200" baseline="0"/>
            <a:t>(even if not adopted by State - excellent resource)</a:t>
          </a:r>
          <a:endParaRPr lang="en-US" sz="1900" b="0" kern="1200"/>
        </a:p>
      </dsp:txBody>
      <dsp:txXfrm>
        <a:off x="5712455" y="954678"/>
        <a:ext cx="2503636" cy="3731323"/>
      </dsp:txXfrm>
    </dsp:sp>
    <dsp:sp modelId="{AC5CF495-24CA-4B51-9789-8FF3CC411556}">
      <dsp:nvSpPr>
        <dsp:cNvPr id="0" name=""/>
        <dsp:cNvSpPr/>
      </dsp:nvSpPr>
      <dsp:spPr>
        <a:xfrm>
          <a:off x="8566600" y="38396"/>
          <a:ext cx="2503636" cy="9162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baseline="0"/>
            <a:t>Plan Document and Plan-related documents</a:t>
          </a:r>
          <a:endParaRPr lang="en-US" sz="1900" b="1" kern="1200"/>
        </a:p>
      </dsp:txBody>
      <dsp:txXfrm>
        <a:off x="8566600" y="38396"/>
        <a:ext cx="2503636" cy="916281"/>
      </dsp:txXfrm>
    </dsp:sp>
    <dsp:sp modelId="{8E54209C-83B1-43CA-B48E-83B7EADE2C1A}">
      <dsp:nvSpPr>
        <dsp:cNvPr id="0" name=""/>
        <dsp:cNvSpPr/>
      </dsp:nvSpPr>
      <dsp:spPr>
        <a:xfrm>
          <a:off x="8566600" y="954678"/>
          <a:ext cx="2503636" cy="37313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baseline="0"/>
            <a:t>Plan Document</a:t>
          </a:r>
          <a:endParaRPr lang="en-US" sz="1900" b="1" kern="1200"/>
        </a:p>
        <a:p>
          <a:pPr marL="171450" lvl="1" indent="-171450" algn="l" defTabSz="844550">
            <a:lnSpc>
              <a:spcPct val="90000"/>
            </a:lnSpc>
            <a:spcBef>
              <a:spcPct val="0"/>
            </a:spcBef>
            <a:spcAft>
              <a:spcPct val="15000"/>
            </a:spcAft>
            <a:buChar char="•"/>
          </a:pPr>
          <a:r>
            <a:rPr lang="en-US" sz="1900" b="1" kern="1200" baseline="0"/>
            <a:t>Statutes</a:t>
          </a:r>
          <a:endParaRPr lang="en-US" sz="1900" b="1" kern="1200"/>
        </a:p>
        <a:p>
          <a:pPr marL="171450" lvl="1" indent="-171450" algn="l" defTabSz="844550">
            <a:lnSpc>
              <a:spcPct val="90000"/>
            </a:lnSpc>
            <a:spcBef>
              <a:spcPct val="0"/>
            </a:spcBef>
            <a:spcAft>
              <a:spcPct val="15000"/>
            </a:spcAft>
            <a:buChar char="•"/>
          </a:pPr>
          <a:r>
            <a:rPr lang="en-US" sz="1900" b="1" kern="1200" baseline="0"/>
            <a:t>Administrative Code</a:t>
          </a:r>
          <a:endParaRPr lang="en-US" sz="1900" b="1" kern="1200"/>
        </a:p>
        <a:p>
          <a:pPr marL="171450" lvl="1" indent="-171450" algn="l" defTabSz="844550">
            <a:lnSpc>
              <a:spcPct val="90000"/>
            </a:lnSpc>
            <a:spcBef>
              <a:spcPct val="0"/>
            </a:spcBef>
            <a:spcAft>
              <a:spcPct val="15000"/>
            </a:spcAft>
            <a:buChar char="•"/>
          </a:pPr>
          <a:r>
            <a:rPr lang="en-US" sz="1900" b="1" kern="1200" baseline="0"/>
            <a:t>Trust Document</a:t>
          </a:r>
          <a:endParaRPr lang="en-US" sz="1900" b="1" kern="1200"/>
        </a:p>
        <a:p>
          <a:pPr marL="171450" lvl="1" indent="-171450" algn="l" defTabSz="844550">
            <a:lnSpc>
              <a:spcPct val="90000"/>
            </a:lnSpc>
            <a:spcBef>
              <a:spcPct val="0"/>
            </a:spcBef>
            <a:spcAft>
              <a:spcPct val="15000"/>
            </a:spcAft>
            <a:buChar char="•"/>
          </a:pPr>
          <a:r>
            <a:rPr lang="en-US" sz="1900" b="1" kern="1200" baseline="0" dirty="0"/>
            <a:t>Board Policies and Resolutions (Ethics and/or Governance Policies)</a:t>
          </a:r>
          <a:endParaRPr lang="en-US" sz="1900" b="1" kern="1200" dirty="0"/>
        </a:p>
        <a:p>
          <a:pPr marL="171450" lvl="1" indent="-171450" algn="l" defTabSz="844550">
            <a:lnSpc>
              <a:spcPct val="90000"/>
            </a:lnSpc>
            <a:spcBef>
              <a:spcPct val="0"/>
            </a:spcBef>
            <a:spcAft>
              <a:spcPct val="15000"/>
            </a:spcAft>
            <a:buChar char="•"/>
          </a:pPr>
          <a:r>
            <a:rPr lang="en-US" sz="1900" b="1" kern="1200" baseline="0"/>
            <a:t>Board Governance Manual</a:t>
          </a:r>
          <a:endParaRPr lang="en-US" sz="1900" b="1" kern="1200"/>
        </a:p>
      </dsp:txBody>
      <dsp:txXfrm>
        <a:off x="8566600" y="954678"/>
        <a:ext cx="2503636" cy="3731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63F19-067C-4AA6-8D89-E163F473908D}">
      <dsp:nvSpPr>
        <dsp:cNvPr id="0" name=""/>
        <dsp:cNvSpPr/>
      </dsp:nvSpPr>
      <dsp:spPr>
        <a:xfrm>
          <a:off x="0" y="401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Appointing other plan fiduciaries, </a:t>
          </a:r>
          <a:r>
            <a:rPr lang="en-US" sz="3000" i="1" kern="1200" baseline="0" dirty="0"/>
            <a:t>e.g.,</a:t>
          </a:r>
          <a:r>
            <a:rPr lang="en-US" sz="3000" kern="1200" baseline="0" dirty="0"/>
            <a:t> investment advisor</a:t>
          </a:r>
          <a:endParaRPr lang="en-US" sz="3000" kern="1200" dirty="0"/>
        </a:p>
      </dsp:txBody>
      <dsp:txXfrm>
        <a:off x="34269" y="74468"/>
        <a:ext cx="11005863" cy="633462"/>
      </dsp:txXfrm>
    </dsp:sp>
    <dsp:sp modelId="{F796BEC2-7491-4307-936A-F85CBB2993C7}">
      <dsp:nvSpPr>
        <dsp:cNvPr id="0" name=""/>
        <dsp:cNvSpPr/>
      </dsp:nvSpPr>
      <dsp:spPr>
        <a:xfrm>
          <a:off x="0" y="8285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Delegating responsibilities to staff or other fiduciaries</a:t>
          </a:r>
          <a:endParaRPr lang="en-US" sz="3000" kern="1200" dirty="0"/>
        </a:p>
      </dsp:txBody>
      <dsp:txXfrm>
        <a:off x="34269" y="862868"/>
        <a:ext cx="11005863" cy="633462"/>
      </dsp:txXfrm>
    </dsp:sp>
    <dsp:sp modelId="{BF199D18-2017-4BD8-8645-ADD781C5CD4D}">
      <dsp:nvSpPr>
        <dsp:cNvPr id="0" name=""/>
        <dsp:cNvSpPr/>
      </dsp:nvSpPr>
      <dsp:spPr>
        <a:xfrm>
          <a:off x="0" y="16169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Selecting/monitoring plan investments</a:t>
          </a:r>
          <a:endParaRPr lang="en-US" sz="3000" kern="1200" dirty="0"/>
        </a:p>
      </dsp:txBody>
      <dsp:txXfrm>
        <a:off x="34269" y="1651268"/>
        <a:ext cx="11005863" cy="633462"/>
      </dsp:txXfrm>
    </dsp:sp>
    <dsp:sp modelId="{85DE193B-11EE-41A6-AE0C-E69AB63EF9F4}">
      <dsp:nvSpPr>
        <dsp:cNvPr id="0" name=""/>
        <dsp:cNvSpPr/>
      </dsp:nvSpPr>
      <dsp:spPr>
        <a:xfrm>
          <a:off x="0" y="24053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Acquiring/disposing of plan assets</a:t>
          </a:r>
          <a:endParaRPr lang="en-US" sz="3000" kern="1200"/>
        </a:p>
      </dsp:txBody>
      <dsp:txXfrm>
        <a:off x="34269" y="2439668"/>
        <a:ext cx="11005863" cy="633462"/>
      </dsp:txXfrm>
    </dsp:sp>
    <dsp:sp modelId="{92D868CB-E502-4AFF-95DA-F03A292490D6}">
      <dsp:nvSpPr>
        <dsp:cNvPr id="0" name=""/>
        <dsp:cNvSpPr/>
      </dsp:nvSpPr>
      <dsp:spPr>
        <a:xfrm>
          <a:off x="0" y="31937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Interpreting plan provisions</a:t>
          </a:r>
          <a:endParaRPr lang="en-US" sz="3000" kern="1200"/>
        </a:p>
      </dsp:txBody>
      <dsp:txXfrm>
        <a:off x="34269" y="3228068"/>
        <a:ext cx="11005863" cy="633462"/>
      </dsp:txXfrm>
    </dsp:sp>
    <dsp:sp modelId="{ADD399EC-CFA5-422C-8624-AAE7CB3BE835}">
      <dsp:nvSpPr>
        <dsp:cNvPr id="0" name=""/>
        <dsp:cNvSpPr/>
      </dsp:nvSpPr>
      <dsp:spPr>
        <a:xfrm>
          <a:off x="0" y="3982199"/>
          <a:ext cx="11074401"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Making decisions under the plan</a:t>
          </a:r>
          <a:endParaRPr lang="en-US" sz="3000" kern="1200"/>
        </a:p>
      </dsp:txBody>
      <dsp:txXfrm>
        <a:off x="34269" y="4016468"/>
        <a:ext cx="11005863" cy="633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43352-3236-4E69-8A63-39673F502635}">
      <dsp:nvSpPr>
        <dsp:cNvPr id="0" name=""/>
        <dsp:cNvSpPr/>
      </dsp:nvSpPr>
      <dsp:spPr>
        <a:xfrm>
          <a:off x="0" y="121379"/>
          <a:ext cx="11074401" cy="13805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baseline="0"/>
            <a:t>Duty of Loyalty</a:t>
          </a:r>
          <a:endParaRPr lang="en-US" sz="5900" kern="1200"/>
        </a:p>
      </dsp:txBody>
      <dsp:txXfrm>
        <a:off x="67395" y="188774"/>
        <a:ext cx="10939611" cy="1245809"/>
      </dsp:txXfrm>
    </dsp:sp>
    <dsp:sp modelId="{817BD662-8282-4543-99C8-5F0E76AF2DA2}">
      <dsp:nvSpPr>
        <dsp:cNvPr id="0" name=""/>
        <dsp:cNvSpPr/>
      </dsp:nvSpPr>
      <dsp:spPr>
        <a:xfrm>
          <a:off x="0" y="1671899"/>
          <a:ext cx="11074401" cy="13805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baseline="0"/>
            <a:t>Duty of Prudence</a:t>
          </a:r>
          <a:endParaRPr lang="en-US" sz="5900" kern="1200"/>
        </a:p>
      </dsp:txBody>
      <dsp:txXfrm>
        <a:off x="67395" y="1739294"/>
        <a:ext cx="10939611" cy="1245809"/>
      </dsp:txXfrm>
    </dsp:sp>
    <dsp:sp modelId="{274788B3-C76B-4B71-88FC-F0E8AEBF0E9D}">
      <dsp:nvSpPr>
        <dsp:cNvPr id="0" name=""/>
        <dsp:cNvSpPr/>
      </dsp:nvSpPr>
      <dsp:spPr>
        <a:xfrm>
          <a:off x="0" y="3222419"/>
          <a:ext cx="11074401" cy="13805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baseline="0"/>
            <a:t>Duty to Follow Plan Documents</a:t>
          </a:r>
          <a:endParaRPr lang="en-US" sz="5900" kern="1200"/>
        </a:p>
      </dsp:txBody>
      <dsp:txXfrm>
        <a:off x="67395" y="3289814"/>
        <a:ext cx="10939611" cy="1245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29E3B-CBD9-4D86-89ED-158CA8018035}">
      <dsp:nvSpPr>
        <dsp:cNvPr id="0" name=""/>
        <dsp:cNvSpPr/>
      </dsp:nvSpPr>
      <dsp:spPr>
        <a:xfrm>
          <a:off x="0" y="0"/>
          <a:ext cx="1107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4C32A-2F58-41A2-8EE5-522C881D650F}">
      <dsp:nvSpPr>
        <dsp:cNvPr id="0" name=""/>
        <dsp:cNvSpPr/>
      </dsp:nvSpPr>
      <dsp:spPr>
        <a:xfrm>
          <a:off x="0" y="0"/>
          <a:ext cx="11074400" cy="10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Duty to act solely in the interest of participants and beneficiaries</a:t>
          </a:r>
          <a:endParaRPr lang="en-US" sz="3200" b="1" kern="1200" dirty="0"/>
        </a:p>
      </dsp:txBody>
      <dsp:txXfrm>
        <a:off x="0" y="0"/>
        <a:ext cx="11074400" cy="1092200"/>
      </dsp:txXfrm>
    </dsp:sp>
    <dsp:sp modelId="{2BD556F1-35DD-4D79-852F-C15D517D0CE2}">
      <dsp:nvSpPr>
        <dsp:cNvPr id="0" name=""/>
        <dsp:cNvSpPr/>
      </dsp:nvSpPr>
      <dsp:spPr>
        <a:xfrm>
          <a:off x="0" y="1092200"/>
          <a:ext cx="1107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2CE81-55EA-454C-B6EB-EB238FCBFA10}">
      <dsp:nvSpPr>
        <dsp:cNvPr id="0" name=""/>
        <dsp:cNvSpPr/>
      </dsp:nvSpPr>
      <dsp:spPr>
        <a:xfrm>
          <a:off x="0" y="1092200"/>
          <a:ext cx="11074400" cy="10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Duty to act for the exclusive purpose of providing benefits or paying reasonable plan expenses</a:t>
          </a:r>
          <a:endParaRPr lang="en-US" sz="3200" b="1" kern="1200" dirty="0"/>
        </a:p>
      </dsp:txBody>
      <dsp:txXfrm>
        <a:off x="0" y="1092200"/>
        <a:ext cx="11074400" cy="1092200"/>
      </dsp:txXfrm>
    </dsp:sp>
    <dsp:sp modelId="{54FE83DC-A7CB-46DB-8F7B-6D2C74E7586F}">
      <dsp:nvSpPr>
        <dsp:cNvPr id="0" name=""/>
        <dsp:cNvSpPr/>
      </dsp:nvSpPr>
      <dsp:spPr>
        <a:xfrm>
          <a:off x="0" y="2184400"/>
          <a:ext cx="1107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77C7B-7524-4A28-8036-645C8CB13654}">
      <dsp:nvSpPr>
        <dsp:cNvPr id="0" name=""/>
        <dsp:cNvSpPr/>
      </dsp:nvSpPr>
      <dsp:spPr>
        <a:xfrm>
          <a:off x="0" y="2184400"/>
          <a:ext cx="11074400" cy="10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Duty to act independently and without conflicts of interest </a:t>
          </a:r>
          <a:endParaRPr lang="en-US" sz="3200" b="1" kern="1200" dirty="0"/>
        </a:p>
      </dsp:txBody>
      <dsp:txXfrm>
        <a:off x="0" y="2184400"/>
        <a:ext cx="11074400" cy="1092200"/>
      </dsp:txXfrm>
    </dsp:sp>
    <dsp:sp modelId="{172D7FB3-4F8F-4B14-A07C-417C47B8FF0F}">
      <dsp:nvSpPr>
        <dsp:cNvPr id="0" name=""/>
        <dsp:cNvSpPr/>
      </dsp:nvSpPr>
      <dsp:spPr>
        <a:xfrm>
          <a:off x="0" y="3276599"/>
          <a:ext cx="1107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20477-124B-4812-9565-A544F03A6E56}">
      <dsp:nvSpPr>
        <dsp:cNvPr id="0" name=""/>
        <dsp:cNvSpPr/>
      </dsp:nvSpPr>
      <dsp:spPr>
        <a:xfrm>
          <a:off x="0" y="3276600"/>
          <a:ext cx="11074400" cy="10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Duty to act impartially among differing interests</a:t>
          </a:r>
          <a:endParaRPr lang="en-US" sz="3200" b="1" kern="1200" dirty="0"/>
        </a:p>
      </dsp:txBody>
      <dsp:txXfrm>
        <a:off x="0" y="3276600"/>
        <a:ext cx="11074400" cy="1092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3DC42-5B0D-4C5C-A1AE-52A0F66C805C}">
      <dsp:nvSpPr>
        <dsp:cNvPr id="0" name=""/>
        <dsp:cNvSpPr/>
      </dsp:nvSpPr>
      <dsp:spPr>
        <a:xfrm>
          <a:off x="0" y="2851425"/>
          <a:ext cx="11074401" cy="1870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This is a </a:t>
          </a:r>
          <a:r>
            <a:rPr lang="en-US" sz="2300" u="sng" kern="1200" dirty="0"/>
            <a:t>tax qualification requirement</a:t>
          </a:r>
          <a:r>
            <a:rPr lang="en-US" sz="2300" kern="1200" dirty="0"/>
            <a:t> for 401(a) plans.</a:t>
          </a:r>
        </a:p>
      </dsp:txBody>
      <dsp:txXfrm>
        <a:off x="0" y="2851425"/>
        <a:ext cx="11074401" cy="1870843"/>
      </dsp:txXfrm>
    </dsp:sp>
    <dsp:sp modelId="{FFF8BB84-C4F0-4014-8F02-ED5E408F45B0}">
      <dsp:nvSpPr>
        <dsp:cNvPr id="0" name=""/>
        <dsp:cNvSpPr/>
      </dsp:nvSpPr>
      <dsp:spPr>
        <a:xfrm rot="10800000">
          <a:off x="0" y="2130"/>
          <a:ext cx="11074401" cy="28773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“Under the trust instrument it [must be] impossible, at any time prior to the satisfaction of all liabilities with respect to employees and their beneficiaries under the trust, for any part of the corpus or income to be (within the taxable year or thereafter) used for, or diverted to, purposes other than for the exclusive benefit of his employees or their beneficiaries.”  Code § 401(a)(2)</a:t>
          </a:r>
        </a:p>
      </dsp:txBody>
      <dsp:txXfrm rot="10800000">
        <a:off x="0" y="2130"/>
        <a:ext cx="11074401" cy="1869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D07B7-2F99-4651-926C-3B71906C9BB2}">
      <dsp:nvSpPr>
        <dsp:cNvPr id="0" name=""/>
        <dsp:cNvSpPr/>
      </dsp:nvSpPr>
      <dsp:spPr>
        <a:xfrm>
          <a:off x="0" y="78197"/>
          <a:ext cx="11074401" cy="14215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fiduciary has a duty to act in the interest of the members and beneficiaries </a:t>
          </a:r>
          <a:r>
            <a:rPr lang="en-US" sz="2700" b="1" kern="1200"/>
            <a:t>as if there were no other competing interests to protect.</a:t>
          </a:r>
          <a:endParaRPr lang="en-US" sz="2700" kern="1200"/>
        </a:p>
      </dsp:txBody>
      <dsp:txXfrm>
        <a:off x="69394" y="147591"/>
        <a:ext cx="10935613" cy="1282762"/>
      </dsp:txXfrm>
    </dsp:sp>
    <dsp:sp modelId="{9E6B0B70-D64F-4A3F-ABCA-741781C06706}">
      <dsp:nvSpPr>
        <dsp:cNvPr id="0" name=""/>
        <dsp:cNvSpPr/>
      </dsp:nvSpPr>
      <dsp:spPr>
        <a:xfrm>
          <a:off x="0" y="1499747"/>
          <a:ext cx="11074401"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Cannot act for fiduciary's own personal or business interest.</a:t>
          </a:r>
        </a:p>
        <a:p>
          <a:pPr marL="228600" lvl="1" indent="-228600" algn="l" defTabSz="933450">
            <a:lnSpc>
              <a:spcPct val="90000"/>
            </a:lnSpc>
            <a:spcBef>
              <a:spcPct val="0"/>
            </a:spcBef>
            <a:spcAft>
              <a:spcPct val="20000"/>
            </a:spcAft>
            <a:buChar char="•"/>
          </a:pPr>
          <a:r>
            <a:rPr lang="en-US" sz="2100" kern="1200"/>
            <a:t>Cannot be influenced by the interest of any third person.</a:t>
          </a:r>
        </a:p>
        <a:p>
          <a:pPr marL="228600" lvl="1" indent="-228600" algn="l" defTabSz="933450">
            <a:lnSpc>
              <a:spcPct val="90000"/>
            </a:lnSpc>
            <a:spcBef>
              <a:spcPct val="0"/>
            </a:spcBef>
            <a:spcAft>
              <a:spcPct val="20000"/>
            </a:spcAft>
            <a:buChar char="•"/>
          </a:pPr>
          <a:r>
            <a:rPr lang="en-US" sz="2100" b="1" kern="1200" dirty="0"/>
            <a:t>Must set aside the interests of the party that appoints the fiduciary.</a:t>
          </a:r>
        </a:p>
        <a:p>
          <a:pPr marL="228600" lvl="1" indent="-228600" algn="l" defTabSz="933450">
            <a:lnSpc>
              <a:spcPct val="90000"/>
            </a:lnSpc>
            <a:spcBef>
              <a:spcPct val="0"/>
            </a:spcBef>
            <a:spcAft>
              <a:spcPct val="20000"/>
            </a:spcAft>
            <a:buChar char="•"/>
          </a:pPr>
          <a:r>
            <a:rPr lang="en-US" sz="2100" b="1" kern="1200" dirty="0"/>
            <a:t>Not an agent for the party that appoints fiduciary.</a:t>
          </a:r>
        </a:p>
      </dsp:txBody>
      <dsp:txXfrm>
        <a:off x="0" y="1499747"/>
        <a:ext cx="11074401" cy="1369305"/>
      </dsp:txXfrm>
    </dsp:sp>
    <dsp:sp modelId="{827098C8-D443-4780-8B7B-B30AB9CE6DA3}">
      <dsp:nvSpPr>
        <dsp:cNvPr id="0" name=""/>
        <dsp:cNvSpPr/>
      </dsp:nvSpPr>
      <dsp:spPr>
        <a:xfrm>
          <a:off x="0" y="2869052"/>
          <a:ext cx="11074401" cy="14215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Requires </a:t>
          </a:r>
          <a:r>
            <a:rPr lang="en-US" sz="2700" b="1" kern="1200"/>
            <a:t>undivided loyalty </a:t>
          </a:r>
          <a:r>
            <a:rPr lang="en-US" sz="2700" kern="1200"/>
            <a:t>to participants and beneficiaries.</a:t>
          </a:r>
        </a:p>
      </dsp:txBody>
      <dsp:txXfrm>
        <a:off x="69394" y="2938446"/>
        <a:ext cx="10935613" cy="1282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B74BE-480A-42D3-AF89-D90C0310622C}">
      <dsp:nvSpPr>
        <dsp:cNvPr id="0" name=""/>
        <dsp:cNvSpPr/>
      </dsp:nvSpPr>
      <dsp:spPr>
        <a:xfrm>
          <a:off x="0" y="2133"/>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E1134-98AA-42C8-8E4C-4108A6E13AC5}">
      <dsp:nvSpPr>
        <dsp:cNvPr id="0" name=""/>
        <dsp:cNvSpPr/>
      </dsp:nvSpPr>
      <dsp:spPr>
        <a:xfrm>
          <a:off x="0" y="2133"/>
          <a:ext cx="11074401" cy="145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A trustee who wears “two hats” can only wear the trustee’s fiduciary hat when acting in fiduciary capacity as a Board member.  </a:t>
          </a:r>
          <a:endParaRPr lang="en-US" sz="2400" kern="1200" dirty="0"/>
        </a:p>
      </dsp:txBody>
      <dsp:txXfrm>
        <a:off x="0" y="2133"/>
        <a:ext cx="11074401" cy="1454844"/>
      </dsp:txXfrm>
    </dsp:sp>
    <dsp:sp modelId="{DAA5093E-89E5-4740-AD7F-B914620E556A}">
      <dsp:nvSpPr>
        <dsp:cNvPr id="0" name=""/>
        <dsp:cNvSpPr/>
      </dsp:nvSpPr>
      <dsp:spPr>
        <a:xfrm>
          <a:off x="0" y="1456977"/>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66A19-4DE5-422C-8BDD-53AD125306FF}">
      <dsp:nvSpPr>
        <dsp:cNvPr id="0" name=""/>
        <dsp:cNvSpPr/>
      </dsp:nvSpPr>
      <dsp:spPr>
        <a:xfrm>
          <a:off x="0" y="1456977"/>
          <a:ext cx="11074401" cy="145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Interests relating to the “other hat”—be it teacher, state employee, retiree, legislator, elected official, governor’s office, etc.—must be set aside.  The Board member can only act in the independent, undivided interests of the members and beneficiaries.</a:t>
          </a:r>
          <a:endParaRPr lang="en-US" sz="2400" kern="1200" dirty="0"/>
        </a:p>
      </dsp:txBody>
      <dsp:txXfrm>
        <a:off x="0" y="1456977"/>
        <a:ext cx="11074401" cy="1454844"/>
      </dsp:txXfrm>
    </dsp:sp>
    <dsp:sp modelId="{F9338347-6F41-44C0-9BA5-84BF0FA4953F}">
      <dsp:nvSpPr>
        <dsp:cNvPr id="0" name=""/>
        <dsp:cNvSpPr/>
      </dsp:nvSpPr>
      <dsp:spPr>
        <a:xfrm>
          <a:off x="0" y="2911822"/>
          <a:ext cx="110744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38765-597B-4711-8CAA-4D1F1624A610}">
      <dsp:nvSpPr>
        <dsp:cNvPr id="0" name=""/>
        <dsp:cNvSpPr/>
      </dsp:nvSpPr>
      <dsp:spPr>
        <a:xfrm>
          <a:off x="0" y="2911822"/>
          <a:ext cx="11074401" cy="145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t>Board members are not there to represent the interests of the group that elected or appointed them.</a:t>
          </a:r>
          <a:endParaRPr lang="en-US" sz="2400" kern="1200" dirty="0"/>
        </a:p>
      </dsp:txBody>
      <dsp:txXfrm>
        <a:off x="0" y="2911822"/>
        <a:ext cx="11074401" cy="1454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72FF1-E0BF-436E-B324-D7EC281ACAF0}"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62D2E-EB39-4F88-B20A-2A567F6AA778}" type="slidenum">
              <a:rPr lang="en-US" smtClean="0"/>
              <a:t>‹#›</a:t>
            </a:fld>
            <a:endParaRPr lang="en-US"/>
          </a:p>
        </p:txBody>
      </p:sp>
    </p:spTree>
    <p:extLst>
      <p:ext uri="{BB962C8B-B14F-4D97-AF65-F5344CB8AC3E}">
        <p14:creationId xmlns:p14="http://schemas.microsoft.com/office/powerpoint/2010/main" val="141341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1</a:t>
            </a:fld>
            <a:endParaRPr lang="en-US" dirty="0"/>
          </a:p>
        </p:txBody>
      </p:sp>
    </p:spTree>
    <p:extLst>
      <p:ext uri="{BB962C8B-B14F-4D97-AF65-F5344CB8AC3E}">
        <p14:creationId xmlns:p14="http://schemas.microsoft.com/office/powerpoint/2010/main" val="116982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A9AD3-CA02-4550-AEF4-B5BBF177C7DA}" type="slidenum">
              <a:rPr lang="en-US" smtClean="0"/>
              <a:t>18</a:t>
            </a:fld>
            <a:endParaRPr lang="en-US" dirty="0"/>
          </a:p>
        </p:txBody>
      </p:sp>
    </p:spTree>
    <p:extLst>
      <p:ext uri="{BB962C8B-B14F-4D97-AF65-F5344CB8AC3E}">
        <p14:creationId xmlns:p14="http://schemas.microsoft.com/office/powerpoint/2010/main" val="207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EB1A8-A78F-46C6-8560-48EB168037ED}" type="slidenum">
              <a:rPr lang="en-US"/>
              <a:pPr/>
              <a:t>19</a:t>
            </a:fld>
            <a:endParaRPr lang="en-US" dirty="0"/>
          </a:p>
        </p:txBody>
      </p:sp>
      <p:sp>
        <p:nvSpPr>
          <p:cNvPr id="88066" name="Rectangle 2"/>
          <p:cNvSpPr>
            <a:spLocks noGrp="1" noRot="1" noChangeAspect="1" noChangeArrowheads="1" noTextEdit="1"/>
          </p:cNvSpPr>
          <p:nvPr>
            <p:ph type="sldImg"/>
          </p:nvPr>
        </p:nvSpPr>
        <p:spPr>
          <a:xfrm>
            <a:off x="377825" y="719138"/>
            <a:ext cx="6400800" cy="3600450"/>
          </a:xfrm>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EB1A8-A78F-46C6-8560-48EB168037ED}" type="slidenum">
              <a:rPr lang="en-US"/>
              <a:pPr/>
              <a:t>20</a:t>
            </a:fld>
            <a:endParaRPr lang="en-US" dirty="0"/>
          </a:p>
        </p:txBody>
      </p:sp>
      <p:sp>
        <p:nvSpPr>
          <p:cNvPr id="88066" name="Rectangle 2"/>
          <p:cNvSpPr>
            <a:spLocks noGrp="1" noRot="1" noChangeAspect="1" noChangeArrowheads="1" noTextEdit="1"/>
          </p:cNvSpPr>
          <p:nvPr>
            <p:ph type="sldImg"/>
          </p:nvPr>
        </p:nvSpPr>
        <p:spPr>
          <a:xfrm>
            <a:off x="377825" y="719138"/>
            <a:ext cx="6400800" cy="360045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752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31C0A92-52F6-4A56-83C1-695B39D48C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5393F2D-08AD-4B13-BDC7-94065E4630AD}"/>
              </a:ext>
            </a:extLst>
          </p:cNvPr>
          <p:cNvSpPr>
            <a:spLocks noGrp="1"/>
          </p:cNvSpPr>
          <p:nvPr>
            <p:ph type="body" idx="1"/>
          </p:nvPr>
        </p:nvSpPr>
        <p:spPr bwMode="auto">
          <a:xfrm>
            <a:off x="607671" y="4423699"/>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Internal Revenue Code § 401(a)(2); ERISA § 404(a)(1)(A);UMPERSA § 7(5)</a:t>
            </a:r>
          </a:p>
          <a:p>
            <a:pPr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7B2F1F6F-CAF6-48F4-BF95-B526BC5326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F6147D-7DA4-4A42-8429-CD267E19229E}" type="slidenum">
              <a:rPr lang="en-US" altLang="en-US" smtClean="0"/>
              <a:pPr>
                <a:spcBef>
                  <a:spcPct val="0"/>
                </a:spcBef>
              </a:pPr>
              <a:t>21</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22</a:t>
            </a:fld>
            <a:endParaRPr lang="en-US" dirty="0"/>
          </a:p>
        </p:txBody>
      </p:sp>
    </p:spTree>
    <p:extLst>
      <p:ext uri="{BB962C8B-B14F-4D97-AF65-F5344CB8AC3E}">
        <p14:creationId xmlns:p14="http://schemas.microsoft.com/office/powerpoint/2010/main" val="124399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B98B91-D0C1-4B71-9AA1-4504DB6042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36FCA83-C055-4249-8E1C-085B105E5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2C547A9D-AD21-4A84-9B92-26468EB24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4A8D1-D4B9-453D-8DFB-3634DF1BB976}" type="slidenum">
              <a:rPr lang="en-US" altLang="en-US" smtClean="0"/>
              <a:pPr>
                <a:spcBef>
                  <a:spcPct val="0"/>
                </a:spcBef>
              </a:pPr>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A07F01-82B7-4EF1-8175-1CC4068F83AD}" type="slidenum">
              <a:rPr lang="en-US" altLang="en-US" smtClean="0"/>
              <a:pPr fontAlgn="base">
                <a:spcBef>
                  <a:spcPct val="0"/>
                </a:spcBef>
                <a:spcAft>
                  <a:spcPct val="0"/>
                </a:spcAft>
                <a:defRPr/>
              </a:pPr>
              <a:t>25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47675" y="717550"/>
            <a:ext cx="6392863"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581" indent="-296377">
              <a:defRPr>
                <a:solidFill>
                  <a:schemeClr val="tx1"/>
                </a:solidFill>
                <a:latin typeface="Calibri" pitchFamily="34" charset="0"/>
              </a:defRPr>
            </a:lvl2pPr>
            <a:lvl3pPr marL="1185508" indent="-237102">
              <a:defRPr>
                <a:solidFill>
                  <a:schemeClr val="tx1"/>
                </a:solidFill>
                <a:latin typeface="Calibri" pitchFamily="34" charset="0"/>
              </a:defRPr>
            </a:lvl3pPr>
            <a:lvl4pPr marL="1659712" indent="-237102">
              <a:defRPr>
                <a:solidFill>
                  <a:schemeClr val="tx1"/>
                </a:solidFill>
                <a:latin typeface="Calibri" pitchFamily="34" charset="0"/>
              </a:defRPr>
            </a:lvl4pPr>
            <a:lvl5pPr marL="2133916" indent="-237102">
              <a:defRPr>
                <a:solidFill>
                  <a:schemeClr val="tx1"/>
                </a:solidFill>
                <a:latin typeface="Calibri" pitchFamily="34" charset="0"/>
              </a:defRPr>
            </a:lvl5pPr>
            <a:lvl6pPr marL="2608120" indent="-237102" fontAlgn="base">
              <a:spcBef>
                <a:spcPct val="0"/>
              </a:spcBef>
              <a:spcAft>
                <a:spcPct val="0"/>
              </a:spcAft>
              <a:defRPr>
                <a:solidFill>
                  <a:schemeClr val="tx1"/>
                </a:solidFill>
                <a:latin typeface="Calibri" pitchFamily="34" charset="0"/>
              </a:defRPr>
            </a:lvl6pPr>
            <a:lvl7pPr marL="3082322" indent="-237102" fontAlgn="base">
              <a:spcBef>
                <a:spcPct val="0"/>
              </a:spcBef>
              <a:spcAft>
                <a:spcPct val="0"/>
              </a:spcAft>
              <a:defRPr>
                <a:solidFill>
                  <a:schemeClr val="tx1"/>
                </a:solidFill>
                <a:latin typeface="Calibri" pitchFamily="34" charset="0"/>
              </a:defRPr>
            </a:lvl7pPr>
            <a:lvl8pPr marL="3556526" indent="-237102" fontAlgn="base">
              <a:spcBef>
                <a:spcPct val="0"/>
              </a:spcBef>
              <a:spcAft>
                <a:spcPct val="0"/>
              </a:spcAft>
              <a:defRPr>
                <a:solidFill>
                  <a:schemeClr val="tx1"/>
                </a:solidFill>
                <a:latin typeface="Calibri" pitchFamily="34" charset="0"/>
              </a:defRPr>
            </a:lvl8pPr>
            <a:lvl9pPr marL="4030730" indent="-2371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BE3E84-6AED-4951-88F3-8D67E47846E1}" type="slidenum">
              <a:rPr lang="en-US" altLang="en-US" smtClean="0"/>
              <a:pPr fontAlgn="base">
                <a:spcBef>
                  <a:spcPct val="0"/>
                </a:spcBef>
                <a:spcAft>
                  <a:spcPct val="0"/>
                </a:spcAft>
                <a:defRPr/>
              </a:pPr>
              <a:t>26</a:t>
            </a:fld>
            <a:endParaRPr lang="en-US" altLang="en-US"/>
          </a:p>
        </p:txBody>
      </p:sp>
      <p:sp>
        <p:nvSpPr>
          <p:cNvPr id="2" name="Notes Placeholder 1"/>
          <p:cNvSpPr>
            <a:spLocks noGrp="1"/>
          </p:cNvSpPr>
          <p:nvPr>
            <p:ph type="body" sz="quarter" idx="10"/>
          </p:nvPr>
        </p:nvSpPr>
        <p:spPr/>
        <p:txBody>
          <a:bodyPr/>
          <a:lstStyle/>
          <a:p>
            <a:pPr marL="171012" indent="-171012">
              <a:buFont typeface="Arial" panose="020B0604020202020204" pitchFamily="34" charset="0"/>
              <a:buChar char="•"/>
            </a:pPr>
            <a:r>
              <a:rPr lang="en-US" sz="1000" dirty="0"/>
              <a:t>Retention of Experts</a:t>
            </a:r>
          </a:p>
          <a:p>
            <a:pPr marL="627046" lvl="1" indent="-171012">
              <a:buFont typeface="Arial" panose="020B0604020202020204" pitchFamily="34" charset="0"/>
              <a:buChar char="•"/>
            </a:pPr>
            <a:r>
              <a:rPr lang="en-US" sz="1000" dirty="0"/>
              <a:t>ERISA – prudent expert and  Restatement prudent investor</a:t>
            </a:r>
          </a:p>
          <a:p>
            <a:pPr marL="627046" lvl="1" indent="-171012">
              <a:buFont typeface="Arial" panose="020B0604020202020204" pitchFamily="34" charset="0"/>
              <a:buChar char="•"/>
            </a:pPr>
            <a:r>
              <a:rPr lang="en-US" sz="1000" dirty="0"/>
              <a:t>If a fiduciary doesn’t have the necessary skills, must hire an expert pursuant to a prudent process.</a:t>
            </a:r>
          </a:p>
          <a:p>
            <a:pPr marL="627046" lvl="1" indent="-171012">
              <a:buFont typeface="Arial" panose="020B0604020202020204" pitchFamily="34" charset="0"/>
              <a:buChar char="•"/>
            </a:pPr>
            <a:r>
              <a:rPr lang="en-US" sz="1000" dirty="0"/>
              <a:t>May also have statutes which require certain types of expertise such as investment expertise</a:t>
            </a:r>
          </a:p>
          <a:p>
            <a:pPr marL="627046" lvl="1" indent="-171012">
              <a:buFont typeface="Arial" panose="020B0604020202020204" pitchFamily="34" charset="0"/>
              <a:buChar char="•"/>
            </a:pPr>
            <a:r>
              <a:rPr lang="en-US" sz="1000" dirty="0"/>
              <a:t>May need to hire experts to manage the investments, fund selection and oversight of investments.  </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47675" y="717550"/>
            <a:ext cx="6392863"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581" indent="-296377">
              <a:defRPr>
                <a:solidFill>
                  <a:schemeClr val="tx1"/>
                </a:solidFill>
                <a:latin typeface="Calibri" pitchFamily="34" charset="0"/>
              </a:defRPr>
            </a:lvl2pPr>
            <a:lvl3pPr marL="1185508" indent="-237102">
              <a:defRPr>
                <a:solidFill>
                  <a:schemeClr val="tx1"/>
                </a:solidFill>
                <a:latin typeface="Calibri" pitchFamily="34" charset="0"/>
              </a:defRPr>
            </a:lvl3pPr>
            <a:lvl4pPr marL="1659712" indent="-237102">
              <a:defRPr>
                <a:solidFill>
                  <a:schemeClr val="tx1"/>
                </a:solidFill>
                <a:latin typeface="Calibri" pitchFamily="34" charset="0"/>
              </a:defRPr>
            </a:lvl4pPr>
            <a:lvl5pPr marL="2133916" indent="-237102">
              <a:defRPr>
                <a:solidFill>
                  <a:schemeClr val="tx1"/>
                </a:solidFill>
                <a:latin typeface="Calibri" pitchFamily="34" charset="0"/>
              </a:defRPr>
            </a:lvl5pPr>
            <a:lvl6pPr marL="2608120" indent="-237102" fontAlgn="base">
              <a:spcBef>
                <a:spcPct val="0"/>
              </a:spcBef>
              <a:spcAft>
                <a:spcPct val="0"/>
              </a:spcAft>
              <a:defRPr>
                <a:solidFill>
                  <a:schemeClr val="tx1"/>
                </a:solidFill>
                <a:latin typeface="Calibri" pitchFamily="34" charset="0"/>
              </a:defRPr>
            </a:lvl6pPr>
            <a:lvl7pPr marL="3082322" indent="-237102" fontAlgn="base">
              <a:spcBef>
                <a:spcPct val="0"/>
              </a:spcBef>
              <a:spcAft>
                <a:spcPct val="0"/>
              </a:spcAft>
              <a:defRPr>
                <a:solidFill>
                  <a:schemeClr val="tx1"/>
                </a:solidFill>
                <a:latin typeface="Calibri" pitchFamily="34" charset="0"/>
              </a:defRPr>
            </a:lvl7pPr>
            <a:lvl8pPr marL="3556526" indent="-237102" fontAlgn="base">
              <a:spcBef>
                <a:spcPct val="0"/>
              </a:spcBef>
              <a:spcAft>
                <a:spcPct val="0"/>
              </a:spcAft>
              <a:defRPr>
                <a:solidFill>
                  <a:schemeClr val="tx1"/>
                </a:solidFill>
                <a:latin typeface="Calibri" pitchFamily="34" charset="0"/>
              </a:defRPr>
            </a:lvl8pPr>
            <a:lvl9pPr marL="4030730" indent="-2371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BE3E84-6AED-4951-88F3-8D67E47846E1}" type="slidenum">
              <a:rPr lang="en-US" altLang="en-US" smtClean="0"/>
              <a:pPr fontAlgn="base">
                <a:spcBef>
                  <a:spcPct val="0"/>
                </a:spcBef>
                <a:spcAft>
                  <a:spcPct val="0"/>
                </a:spcAft>
                <a:defRPr/>
              </a:pPr>
              <a:t>27</a:t>
            </a:fld>
            <a:endParaRPr lang="en-US" altLang="en-US"/>
          </a:p>
        </p:txBody>
      </p:sp>
      <p:sp>
        <p:nvSpPr>
          <p:cNvPr id="2" name="Notes Placeholder 1"/>
          <p:cNvSpPr>
            <a:spLocks noGrp="1"/>
          </p:cNvSpPr>
          <p:nvPr>
            <p:ph type="body" sz="quarter" idx="10"/>
          </p:nvPr>
        </p:nvSpPr>
        <p:spPr/>
        <p:txBody>
          <a:bodyPr/>
          <a:lstStyle/>
          <a:p>
            <a:pPr lvl="0"/>
            <a:r>
              <a:rPr lang="en-US" sz="1000" dirty="0">
                <a:latin typeface="Arial"/>
                <a:cs typeface="Arial"/>
              </a:rPr>
              <a:t>A fiduciary can delegate functions that a prudent fiduciary acting in a like capacity and familiar with those matters could properly delegate. </a:t>
            </a:r>
          </a:p>
          <a:p>
            <a:pPr lvl="0"/>
            <a:r>
              <a:rPr lang="en-US" sz="1000" dirty="0">
                <a:solidFill>
                  <a:srgbClr val="404040"/>
                </a:solidFill>
                <a:latin typeface="Arial"/>
                <a:cs typeface="Arial"/>
              </a:rPr>
              <a:t>A fiduciary has a duty to delegate responsibilities outside of the fiduciary's expertise.</a:t>
            </a:r>
          </a:p>
          <a:p>
            <a:pPr lvl="0"/>
            <a:r>
              <a:rPr lang="en-US" sz="1000" dirty="0">
                <a:solidFill>
                  <a:srgbClr val="404040"/>
                </a:solidFill>
                <a:latin typeface="Arial"/>
                <a:cs typeface="Arial"/>
              </a:rPr>
              <a:t>Delegation should not be overly broad and must be consistent </a:t>
            </a:r>
            <a:br>
              <a:rPr lang="en-US" sz="1000" dirty="0">
                <a:solidFill>
                  <a:srgbClr val="404040"/>
                </a:solidFill>
                <a:latin typeface="Arial"/>
                <a:cs typeface="Arial"/>
              </a:rPr>
            </a:br>
            <a:r>
              <a:rPr lang="en-US" sz="1000" dirty="0">
                <a:solidFill>
                  <a:srgbClr val="404040"/>
                </a:solidFill>
                <a:latin typeface="Arial"/>
                <a:cs typeface="Arial"/>
              </a:rPr>
              <a:t>with duty of care and caution, </a:t>
            </a:r>
            <a:r>
              <a:rPr lang="en-US" sz="1000" i="1" dirty="0">
                <a:solidFill>
                  <a:srgbClr val="404040"/>
                </a:solidFill>
                <a:latin typeface="Arial"/>
                <a:cs typeface="Arial"/>
              </a:rPr>
              <a:t>e.g.</a:t>
            </a:r>
            <a:r>
              <a:rPr lang="en-US" sz="1000" dirty="0">
                <a:solidFill>
                  <a:srgbClr val="404040"/>
                </a:solidFill>
                <a:latin typeface="Arial"/>
                <a:cs typeface="Arial"/>
              </a:rPr>
              <a:t> terms of delegation must be prudent.</a:t>
            </a:r>
          </a:p>
          <a:p>
            <a:pPr marL="152734" indent="-171012">
              <a:buFont typeface="Arial" panose="020B0604020202020204" pitchFamily="34" charset="0"/>
              <a:buChar char="•"/>
            </a:pPr>
            <a:endParaRPr lang="en-US" sz="1000" dirty="0"/>
          </a:p>
          <a:p>
            <a:pPr marL="152734" indent="-171012">
              <a:buFont typeface="Arial" panose="020B0604020202020204" pitchFamily="34" charset="0"/>
              <a:buChar char="•"/>
            </a:pPr>
            <a:r>
              <a:rPr lang="en-US" sz="1000" dirty="0"/>
              <a:t>Delegation</a:t>
            </a:r>
          </a:p>
          <a:p>
            <a:pPr marL="623877" lvl="1" indent="-171012">
              <a:buFont typeface="Arial" panose="020B0604020202020204" pitchFamily="34" charset="0"/>
              <a:buChar char="•"/>
            </a:pPr>
            <a:r>
              <a:rPr lang="en-US" sz="1000" u="sng" dirty="0"/>
              <a:t>Have a process to delegate:  </a:t>
            </a:r>
            <a:r>
              <a:rPr lang="en-US" sz="1000" dirty="0"/>
              <a:t>Some plan documents, board resolutions, or charters provide specific procedures for delegation.  </a:t>
            </a:r>
          </a:p>
          <a:p>
            <a:pPr marL="1098071" lvl="2" indent="-171012">
              <a:buFont typeface="Arial" panose="020B0604020202020204" pitchFamily="34" charset="0"/>
              <a:buChar char="•"/>
            </a:pPr>
            <a:r>
              <a:rPr lang="en-US" sz="1000" dirty="0"/>
              <a:t>Evaluate, review, and follow the procedures </a:t>
            </a:r>
          </a:p>
          <a:p>
            <a:pPr marL="623877" lvl="1" indent="-171012">
              <a:buFont typeface="Arial" panose="020B0604020202020204" pitchFamily="34" charset="0"/>
              <a:buChar char="•"/>
            </a:pPr>
            <a:r>
              <a:rPr lang="en-US" sz="1000" dirty="0"/>
              <a:t>Specific duties of delegate should be set out in writing, approved by the fiduciary, and accepted by the delegate</a:t>
            </a:r>
          </a:p>
          <a:p>
            <a:pPr marL="623877" lvl="1" indent="-171012">
              <a:buFont typeface="Arial" panose="020B0604020202020204" pitchFamily="34" charset="0"/>
              <a:buChar char="•"/>
            </a:pPr>
            <a:r>
              <a:rPr lang="en-US" sz="1000" dirty="0"/>
              <a:t>Delegation is a fiduciary act</a:t>
            </a:r>
          </a:p>
          <a:p>
            <a:pPr marL="1079910" lvl="2" indent="-171012">
              <a:buFont typeface="Arial" panose="020B0604020202020204" pitchFamily="34" charset="0"/>
              <a:buChar char="•"/>
            </a:pPr>
            <a:r>
              <a:rPr lang="en-US" sz="1000" dirty="0"/>
              <a:t>Delegation requires the fiduciary to consider the delegate's experience, credentials, fees, and ability to perform the functions</a:t>
            </a:r>
          </a:p>
          <a:p>
            <a:pPr marL="1079910" lvl="2" indent="-171012">
              <a:buFont typeface="Arial" panose="020B0604020202020204" pitchFamily="34" charset="0"/>
              <a:buChar char="•"/>
            </a:pPr>
            <a:r>
              <a:rPr lang="en-US" sz="1000" dirty="0"/>
              <a:t>Objective criteria should be utilized.  The review process for hiring or firing service provides should be clearly set forth. </a:t>
            </a:r>
          </a:p>
          <a:p>
            <a:pPr marL="1079910" lvl="2" indent="-171012">
              <a:buFont typeface="Arial" panose="020B0604020202020204" pitchFamily="34" charset="0"/>
              <a:buChar char="•"/>
            </a:pPr>
            <a:r>
              <a:rPr lang="en-US" sz="1000" dirty="0"/>
              <a:t>Duty of prudence does not look at outcome</a:t>
            </a:r>
          </a:p>
          <a:p>
            <a:pPr marL="1079910" lvl="2" indent="-171012">
              <a:buFont typeface="Arial" panose="020B0604020202020204" pitchFamily="34" charset="0"/>
              <a:buChar char="•"/>
            </a:pPr>
            <a:r>
              <a:rPr lang="en-US" sz="1000" dirty="0"/>
              <a:t>E.g. Board prudently delegates certain responsibilities to an investment plan committee, and prudently considers the make-up and skill of the committee, if the members of the committee fail to act prudently themselves, the board can demonstrate it acted prudently </a:t>
            </a:r>
            <a:r>
              <a:rPr lang="en-US" sz="1000" u="sng" dirty="0"/>
              <a:t>so long as it did not fail to monitor</a:t>
            </a:r>
            <a:endParaRPr lang="en-US" sz="1000" dirty="0"/>
          </a:p>
          <a:p>
            <a:endParaRPr lang="en-US" dirty="0"/>
          </a:p>
        </p:txBody>
      </p:sp>
    </p:spTree>
    <p:extLst>
      <p:ext uri="{BB962C8B-B14F-4D97-AF65-F5344CB8AC3E}">
        <p14:creationId xmlns:p14="http://schemas.microsoft.com/office/powerpoint/2010/main" val="133244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47675" y="717550"/>
            <a:ext cx="6392863"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581" indent="-296377">
              <a:defRPr>
                <a:solidFill>
                  <a:schemeClr val="tx1"/>
                </a:solidFill>
                <a:latin typeface="Calibri" pitchFamily="34" charset="0"/>
              </a:defRPr>
            </a:lvl2pPr>
            <a:lvl3pPr marL="1185508" indent="-237102">
              <a:defRPr>
                <a:solidFill>
                  <a:schemeClr val="tx1"/>
                </a:solidFill>
                <a:latin typeface="Calibri" pitchFamily="34" charset="0"/>
              </a:defRPr>
            </a:lvl3pPr>
            <a:lvl4pPr marL="1659712" indent="-237102">
              <a:defRPr>
                <a:solidFill>
                  <a:schemeClr val="tx1"/>
                </a:solidFill>
                <a:latin typeface="Calibri" pitchFamily="34" charset="0"/>
              </a:defRPr>
            </a:lvl4pPr>
            <a:lvl5pPr marL="2133916" indent="-237102">
              <a:defRPr>
                <a:solidFill>
                  <a:schemeClr val="tx1"/>
                </a:solidFill>
                <a:latin typeface="Calibri" pitchFamily="34" charset="0"/>
              </a:defRPr>
            </a:lvl5pPr>
            <a:lvl6pPr marL="2608120" indent="-237102" fontAlgn="base">
              <a:spcBef>
                <a:spcPct val="0"/>
              </a:spcBef>
              <a:spcAft>
                <a:spcPct val="0"/>
              </a:spcAft>
              <a:defRPr>
                <a:solidFill>
                  <a:schemeClr val="tx1"/>
                </a:solidFill>
                <a:latin typeface="Calibri" pitchFamily="34" charset="0"/>
              </a:defRPr>
            </a:lvl6pPr>
            <a:lvl7pPr marL="3082322" indent="-237102" fontAlgn="base">
              <a:spcBef>
                <a:spcPct val="0"/>
              </a:spcBef>
              <a:spcAft>
                <a:spcPct val="0"/>
              </a:spcAft>
              <a:defRPr>
                <a:solidFill>
                  <a:schemeClr val="tx1"/>
                </a:solidFill>
                <a:latin typeface="Calibri" pitchFamily="34" charset="0"/>
              </a:defRPr>
            </a:lvl7pPr>
            <a:lvl8pPr marL="3556526" indent="-237102" fontAlgn="base">
              <a:spcBef>
                <a:spcPct val="0"/>
              </a:spcBef>
              <a:spcAft>
                <a:spcPct val="0"/>
              </a:spcAft>
              <a:defRPr>
                <a:solidFill>
                  <a:schemeClr val="tx1"/>
                </a:solidFill>
                <a:latin typeface="Calibri" pitchFamily="34" charset="0"/>
              </a:defRPr>
            </a:lvl8pPr>
            <a:lvl9pPr marL="4030730" indent="-2371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BE3E84-6AED-4951-88F3-8D67E47846E1}" type="slidenum">
              <a:rPr lang="en-US" altLang="en-US" smtClean="0"/>
              <a:pPr fontAlgn="base">
                <a:spcBef>
                  <a:spcPct val="0"/>
                </a:spcBef>
                <a:spcAft>
                  <a:spcPct val="0"/>
                </a:spcAft>
                <a:defRPr/>
              </a:pPr>
              <a:t>28</a:t>
            </a:fld>
            <a:endParaRPr lang="en-US" altLang="en-US"/>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883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70F765-DAC0-40AC-9E33-0DF9697E0A66}" type="slidenum">
              <a:rPr lang="en-US" altLang="en-US" smtClean="0"/>
              <a:pPr fontAlgn="base">
                <a:spcBef>
                  <a:spcPct val="0"/>
                </a:spcBef>
                <a:spcAft>
                  <a:spcPct val="0"/>
                </a:spcAft>
                <a:defRPr/>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A9AD3-CA02-4550-AEF4-B5BBF177C7DA}" type="slidenum">
              <a:rPr lang="en-US" smtClean="0"/>
              <a:t>29</a:t>
            </a:fld>
            <a:endParaRPr lang="en-US" dirty="0"/>
          </a:p>
        </p:txBody>
      </p:sp>
    </p:spTree>
    <p:extLst>
      <p:ext uri="{BB962C8B-B14F-4D97-AF65-F5344CB8AC3E}">
        <p14:creationId xmlns:p14="http://schemas.microsoft.com/office/powerpoint/2010/main" val="326674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15925-A927-4B76-AE41-D092BC92196A}" type="slidenum">
              <a:rPr lang="en-US"/>
              <a:pPr/>
              <a:t>31</a:t>
            </a:fld>
            <a:endParaRPr lang="en-US" dirty="0"/>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31265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32</a:t>
            </a:fld>
            <a:endParaRPr lang="en-US" dirty="0"/>
          </a:p>
        </p:txBody>
      </p:sp>
    </p:spTree>
    <p:extLst>
      <p:ext uri="{BB962C8B-B14F-4D97-AF65-F5344CB8AC3E}">
        <p14:creationId xmlns:p14="http://schemas.microsoft.com/office/powerpoint/2010/main" val="150536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34</a:t>
            </a:fld>
            <a:endParaRPr lang="en-US" dirty="0"/>
          </a:p>
        </p:txBody>
      </p:sp>
    </p:spTree>
    <p:extLst>
      <p:ext uri="{BB962C8B-B14F-4D97-AF65-F5344CB8AC3E}">
        <p14:creationId xmlns:p14="http://schemas.microsoft.com/office/powerpoint/2010/main" val="119909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9701" eaLnBrk="1" hangingPunct="1"/>
            <a:r>
              <a:rPr lang="en-US" altLang="en-US" dirty="0">
                <a:latin typeface="Arial" charset="0"/>
                <a:cs typeface="Arial" charset="0"/>
              </a:rPr>
              <a:t>State Constitution or Statutes may provide some protection</a:t>
            </a:r>
          </a:p>
          <a:p>
            <a:pPr indent="-189701" eaLnBrk="1" hangingPunct="1"/>
            <a:r>
              <a:rPr lang="en-US" altLang="en-US" dirty="0">
                <a:latin typeface="Arial" charset="0"/>
                <a:cs typeface="Arial" charset="0"/>
              </a:rPr>
              <a:t>May also have public officer protection or other State employee immunity</a:t>
            </a:r>
          </a:p>
          <a:p>
            <a:endParaRPr lang="en-US" dirty="0"/>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35</a:t>
            </a:fld>
            <a:endParaRPr lang="en-US" dirty="0"/>
          </a:p>
        </p:txBody>
      </p:sp>
    </p:spTree>
    <p:extLst>
      <p:ext uri="{BB962C8B-B14F-4D97-AF65-F5344CB8AC3E}">
        <p14:creationId xmlns:p14="http://schemas.microsoft.com/office/powerpoint/2010/main" val="1819325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9701" eaLnBrk="1" fontAlgn="auto" hangingPunct="1">
              <a:spcBef>
                <a:spcPts val="0"/>
              </a:spcBef>
              <a:defRPr/>
            </a:pPr>
            <a:r>
              <a:rPr lang="en-US" sz="1900" dirty="0"/>
              <a:t>Focus on</a:t>
            </a:r>
            <a:r>
              <a:rPr lang="en-US" sz="1900" b="1" dirty="0">
                <a:solidFill>
                  <a:srgbClr val="FF0000"/>
                </a:solidFill>
              </a:rPr>
              <a:t> </a:t>
            </a:r>
            <a:r>
              <a:rPr lang="en-US" sz="1900" b="1" dirty="0">
                <a:solidFill>
                  <a:srgbClr val="D62720"/>
                </a:solidFill>
              </a:rPr>
              <a:t>procedural prudence</a:t>
            </a:r>
            <a:endParaRPr lang="en-US" sz="1900" dirty="0">
              <a:solidFill>
                <a:srgbClr val="D62720"/>
              </a:solidFill>
            </a:endParaRPr>
          </a:p>
          <a:p>
            <a:pPr indent="-189701" eaLnBrk="1" fontAlgn="auto" hangingPunct="1">
              <a:spcBef>
                <a:spcPts val="0"/>
              </a:spcBef>
              <a:defRPr/>
            </a:pPr>
            <a:r>
              <a:rPr lang="en-US" sz="1900" dirty="0"/>
              <a:t>Courts have held the test of prudence is one of conduct and process, and not one of result</a:t>
            </a:r>
          </a:p>
          <a:p>
            <a:pPr marL="716321" lvl="1" eaLnBrk="1" fontAlgn="auto" hangingPunct="1">
              <a:spcBef>
                <a:spcPts val="0"/>
              </a:spcBef>
              <a:defRPr/>
            </a:pPr>
            <a:r>
              <a:rPr lang="en-US" sz="1900" dirty="0"/>
              <a:t>"</a:t>
            </a:r>
            <a:r>
              <a:rPr lang="en-US" sz="1900" i="1" dirty="0"/>
              <a:t>Trustees and fiduciaries are not insurers.  Not every investment or management decision will turn out in the light of hindsight to have been successful.  Hindsight is not the relevant standard</a:t>
            </a:r>
            <a:r>
              <a:rPr lang="en-US" sz="1900" dirty="0"/>
              <a:t>.” </a:t>
            </a:r>
          </a:p>
          <a:p>
            <a:pPr marL="716321" lvl="1" eaLnBrk="1" fontAlgn="auto" hangingPunct="1">
              <a:spcBef>
                <a:spcPts val="0"/>
              </a:spcBef>
              <a:defRPr/>
            </a:pPr>
            <a:r>
              <a:rPr lang="en-US" sz="1900" dirty="0"/>
              <a:t>– UMPERSA § 10(1); see also Restatement (Third) of Trusts</a:t>
            </a:r>
          </a:p>
          <a:p>
            <a:pPr marL="716321" lvl="1" eaLnBrk="1" fontAlgn="auto" hangingPunct="1">
              <a:spcBef>
                <a:spcPts val="0"/>
              </a:spcBef>
              <a:defRPr/>
            </a:pPr>
            <a:endParaRPr lang="en-US" sz="1900" dirty="0"/>
          </a:p>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28C137-7102-45E7-8DC0-72528E5CBFAF}" type="slidenum">
              <a:rPr lang="en-US" altLang="en-US" smtClean="0"/>
              <a:pPr fontAlgn="base">
                <a:spcBef>
                  <a:spcPct val="0"/>
                </a:spcBef>
                <a:spcAft>
                  <a:spcPct val="0"/>
                </a:spcAft>
                <a:defRPr/>
              </a:pPr>
              <a:t>36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9701" eaLnBrk="1" fontAlgn="auto" hangingPunct="1">
              <a:spcBef>
                <a:spcPts val="0"/>
              </a:spcBef>
              <a:defRPr/>
            </a:pPr>
            <a:r>
              <a:rPr lang="en-US" sz="1900" dirty="0"/>
              <a:t>Focus on</a:t>
            </a:r>
            <a:r>
              <a:rPr lang="en-US" sz="1900" b="1" dirty="0">
                <a:solidFill>
                  <a:srgbClr val="FF0000"/>
                </a:solidFill>
              </a:rPr>
              <a:t> </a:t>
            </a:r>
            <a:r>
              <a:rPr lang="en-US" sz="1900" b="1" dirty="0">
                <a:solidFill>
                  <a:srgbClr val="D62720"/>
                </a:solidFill>
              </a:rPr>
              <a:t>procedural prudence</a:t>
            </a:r>
            <a:endParaRPr lang="en-US" sz="1900" dirty="0">
              <a:solidFill>
                <a:srgbClr val="D62720"/>
              </a:solidFill>
            </a:endParaRPr>
          </a:p>
          <a:p>
            <a:pPr indent="-189701" eaLnBrk="1" fontAlgn="auto" hangingPunct="1">
              <a:spcBef>
                <a:spcPts val="0"/>
              </a:spcBef>
              <a:defRPr/>
            </a:pPr>
            <a:r>
              <a:rPr lang="en-US" sz="1900" dirty="0"/>
              <a:t>Courts have held the test of prudence is one of conduct and process, and not one of result</a:t>
            </a:r>
          </a:p>
          <a:p>
            <a:pPr marL="716321" lvl="1" eaLnBrk="1" fontAlgn="auto" hangingPunct="1">
              <a:spcBef>
                <a:spcPts val="0"/>
              </a:spcBef>
              <a:defRPr/>
            </a:pPr>
            <a:r>
              <a:rPr lang="en-US" sz="1900" dirty="0"/>
              <a:t>"</a:t>
            </a:r>
            <a:r>
              <a:rPr lang="en-US" sz="1900" i="1" dirty="0"/>
              <a:t>Trustees and fiduciaries are not insurers.  Not every investment or management decision will turn out in the light of hindsight to have been successful.  Hindsight is not the relevant standard</a:t>
            </a:r>
            <a:r>
              <a:rPr lang="en-US" sz="1900" dirty="0"/>
              <a:t>.” </a:t>
            </a:r>
          </a:p>
          <a:p>
            <a:pPr marL="716321" lvl="1" eaLnBrk="1" fontAlgn="auto" hangingPunct="1">
              <a:spcBef>
                <a:spcPts val="0"/>
              </a:spcBef>
              <a:defRPr/>
            </a:pPr>
            <a:r>
              <a:rPr lang="en-US" sz="1900" dirty="0"/>
              <a:t>– UMPERSA § 10(1); see also Restatement (Third) of Trusts</a:t>
            </a:r>
          </a:p>
          <a:p>
            <a:pPr marL="716321" lvl="1" eaLnBrk="1" fontAlgn="auto" hangingPunct="1">
              <a:spcBef>
                <a:spcPts val="0"/>
              </a:spcBef>
              <a:defRPr/>
            </a:pPr>
            <a:endParaRPr lang="en-US" sz="1900" dirty="0"/>
          </a:p>
          <a:p>
            <a:pPr eaLnBrk="1" hangingPunct="1">
              <a:spcBef>
                <a:spcPct val="0"/>
              </a:spcBef>
            </a:pPr>
            <a:endParaRPr lang="en-US" altLang="en-US" dirty="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28C137-7102-45E7-8DC0-72528E5CBFAF}" type="slidenum">
              <a:rPr lang="en-US" altLang="en-US" smtClean="0"/>
              <a:pPr fontAlgn="base">
                <a:spcBef>
                  <a:spcPct val="0"/>
                </a:spcBef>
                <a:spcAft>
                  <a:spcPct val="0"/>
                </a:spcAft>
                <a:defRPr/>
              </a:pPr>
              <a:t>37</a:t>
            </a:fld>
            <a:endParaRPr lang="en-US" altLang="en-US"/>
          </a:p>
        </p:txBody>
      </p:sp>
    </p:spTree>
    <p:extLst>
      <p:ext uri="{BB962C8B-B14F-4D97-AF65-F5344CB8AC3E}">
        <p14:creationId xmlns:p14="http://schemas.microsoft.com/office/powerpoint/2010/main" val="2889426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39</a:t>
            </a:fld>
            <a:endParaRPr lang="en-US" dirty="0"/>
          </a:p>
        </p:txBody>
      </p:sp>
    </p:spTree>
    <p:extLst>
      <p:ext uri="{BB962C8B-B14F-4D97-AF65-F5344CB8AC3E}">
        <p14:creationId xmlns:p14="http://schemas.microsoft.com/office/powerpoint/2010/main" val="214940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8507">
              <a:defRPr/>
            </a:pPr>
            <a:fld id="{22EA9AD3-CA02-4550-AEF4-B5BBF177C7DA}" type="slidenum">
              <a:rPr lang="en-US">
                <a:solidFill>
                  <a:prstClr val="black"/>
                </a:solidFill>
                <a:latin typeface="Calibri"/>
              </a:rPr>
              <a:pPr defTabSz="948507">
                <a:defRPr/>
              </a:pPr>
              <a:t>40</a:t>
            </a:fld>
            <a:endParaRPr lang="en-US" dirty="0">
              <a:solidFill>
                <a:prstClr val="black"/>
              </a:solidFill>
              <a:latin typeface="Calibri"/>
            </a:endParaRPr>
          </a:p>
        </p:txBody>
      </p:sp>
    </p:spTree>
    <p:extLst>
      <p:ext uri="{BB962C8B-B14F-4D97-AF65-F5344CB8AC3E}">
        <p14:creationId xmlns:p14="http://schemas.microsoft.com/office/powerpoint/2010/main" val="2824555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8507">
              <a:defRPr/>
            </a:pPr>
            <a:fld id="{22EA9AD3-CA02-4550-AEF4-B5BBF177C7DA}" type="slidenum">
              <a:rPr lang="en-US">
                <a:solidFill>
                  <a:prstClr val="black"/>
                </a:solidFill>
                <a:latin typeface="Calibri"/>
              </a:rPr>
              <a:pPr defTabSz="948507">
                <a:defRPr/>
              </a:pPr>
              <a:t>41</a:t>
            </a:fld>
            <a:endParaRPr lang="en-US" dirty="0">
              <a:solidFill>
                <a:prstClr val="black"/>
              </a:solidFill>
              <a:latin typeface="Calibri"/>
            </a:endParaRPr>
          </a:p>
        </p:txBody>
      </p:sp>
    </p:spTree>
    <p:extLst>
      <p:ext uri="{BB962C8B-B14F-4D97-AF65-F5344CB8AC3E}">
        <p14:creationId xmlns:p14="http://schemas.microsoft.com/office/powerpoint/2010/main" val="215874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47675" y="717550"/>
            <a:ext cx="6392863" cy="3595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581" indent="-296377">
              <a:defRPr>
                <a:solidFill>
                  <a:schemeClr val="tx1"/>
                </a:solidFill>
                <a:latin typeface="Calibri" pitchFamily="34" charset="0"/>
              </a:defRPr>
            </a:lvl2pPr>
            <a:lvl3pPr marL="1185508" indent="-237102">
              <a:defRPr>
                <a:solidFill>
                  <a:schemeClr val="tx1"/>
                </a:solidFill>
                <a:latin typeface="Calibri" pitchFamily="34" charset="0"/>
              </a:defRPr>
            </a:lvl3pPr>
            <a:lvl4pPr marL="1659712" indent="-237102">
              <a:defRPr>
                <a:solidFill>
                  <a:schemeClr val="tx1"/>
                </a:solidFill>
                <a:latin typeface="Calibri" pitchFamily="34" charset="0"/>
              </a:defRPr>
            </a:lvl4pPr>
            <a:lvl5pPr marL="2133916" indent="-237102">
              <a:defRPr>
                <a:solidFill>
                  <a:schemeClr val="tx1"/>
                </a:solidFill>
                <a:latin typeface="Calibri" pitchFamily="34" charset="0"/>
              </a:defRPr>
            </a:lvl5pPr>
            <a:lvl6pPr marL="2608120" indent="-237102" fontAlgn="base">
              <a:spcBef>
                <a:spcPct val="0"/>
              </a:spcBef>
              <a:spcAft>
                <a:spcPct val="0"/>
              </a:spcAft>
              <a:defRPr>
                <a:solidFill>
                  <a:schemeClr val="tx1"/>
                </a:solidFill>
                <a:latin typeface="Calibri" pitchFamily="34" charset="0"/>
              </a:defRPr>
            </a:lvl6pPr>
            <a:lvl7pPr marL="3082322" indent="-237102" fontAlgn="base">
              <a:spcBef>
                <a:spcPct val="0"/>
              </a:spcBef>
              <a:spcAft>
                <a:spcPct val="0"/>
              </a:spcAft>
              <a:defRPr>
                <a:solidFill>
                  <a:schemeClr val="tx1"/>
                </a:solidFill>
                <a:latin typeface="Calibri" pitchFamily="34" charset="0"/>
              </a:defRPr>
            </a:lvl7pPr>
            <a:lvl8pPr marL="3556526" indent="-237102" fontAlgn="base">
              <a:spcBef>
                <a:spcPct val="0"/>
              </a:spcBef>
              <a:spcAft>
                <a:spcPct val="0"/>
              </a:spcAft>
              <a:defRPr>
                <a:solidFill>
                  <a:schemeClr val="tx1"/>
                </a:solidFill>
                <a:latin typeface="Calibri" pitchFamily="34" charset="0"/>
              </a:defRPr>
            </a:lvl8pPr>
            <a:lvl9pPr marL="4030730" indent="-237102" fontAlgn="base">
              <a:spcBef>
                <a:spcPct val="0"/>
              </a:spcBef>
              <a:spcAft>
                <a:spcPct val="0"/>
              </a:spcAft>
              <a:defRPr>
                <a:solidFill>
                  <a:schemeClr val="tx1"/>
                </a:solidFill>
                <a:latin typeface="Calibri" pitchFamily="34" charset="0"/>
              </a:defRPr>
            </a:lvl9pPr>
          </a:lstStyle>
          <a:p>
            <a:pPr defTabSz="948507" fontAlgn="base">
              <a:spcBef>
                <a:spcPct val="0"/>
              </a:spcBef>
              <a:spcAft>
                <a:spcPct val="0"/>
              </a:spcAft>
              <a:defRPr/>
            </a:pPr>
            <a:fld id="{08F764CB-3CFE-4C12-8601-0B096B416573}" type="slidenum">
              <a:rPr lang="en-US" altLang="en-US">
                <a:solidFill>
                  <a:prstClr val="black"/>
                </a:solidFill>
              </a:rPr>
              <a:pPr defTabSz="948507" fontAlgn="base">
                <a:spcBef>
                  <a:spcPct val="0"/>
                </a:spcBef>
                <a:spcAft>
                  <a:spcPct val="0"/>
                </a:spcAft>
                <a:defRPr/>
              </a:pPr>
              <a:t>5</a:t>
            </a:fld>
            <a:endParaRPr lang="en-US" altLang="en-US">
              <a:solidFill>
                <a:prstClr val="black"/>
              </a:solidFill>
            </a:endParaRPr>
          </a:p>
        </p:txBody>
      </p:sp>
      <p:sp>
        <p:nvSpPr>
          <p:cNvPr id="2" name="Notes Placeholder 1"/>
          <p:cNvSpPr>
            <a:spLocks noGrp="1"/>
          </p:cNvSpPr>
          <p:nvPr>
            <p:ph type="body" sz="quarter" idx="10"/>
          </p:nvPr>
        </p:nvSpPr>
        <p:spPr/>
        <p:txBody>
          <a:bodyPr/>
          <a:lstStyle/>
          <a:p>
            <a:pPr>
              <a:spcBef>
                <a:spcPct val="0"/>
              </a:spcBef>
            </a:pPr>
            <a:r>
              <a:rPr lang="en-US" altLang="en-US" dirty="0"/>
              <a:t>Function/Designation</a:t>
            </a:r>
          </a:p>
          <a:p>
            <a:pPr>
              <a:spcBef>
                <a:spcPct val="0"/>
              </a:spcBef>
            </a:pPr>
            <a:r>
              <a:rPr lang="en-US" altLang="en-US" dirty="0"/>
              <a:t> - A fiduciary is any person or entity who makes, or has the authority to make, discretionary administrative or investment decisions related to the retirement plan.</a:t>
            </a:r>
          </a:p>
          <a:p>
            <a:pPr>
              <a:spcBef>
                <a:spcPct val="0"/>
              </a:spcBef>
            </a:pPr>
            <a:r>
              <a:rPr lang="en-US" altLang="en-US" dirty="0"/>
              <a:t> - A fiduciary is any person or entity who is named in a retirement plan or trust document as a fiduciary.</a:t>
            </a:r>
            <a:r>
              <a:rPr lang="en-US" altLang="en-US" i="1" dirty="0"/>
              <a:t> </a:t>
            </a:r>
          </a:p>
          <a:p>
            <a:pPr>
              <a:spcBef>
                <a:spcPct val="0"/>
              </a:spcBef>
            </a:pPr>
            <a:r>
              <a:rPr lang="en-US" altLang="en-US" dirty="0"/>
              <a:t>Ion</a:t>
            </a:r>
          </a:p>
          <a:p>
            <a:pPr>
              <a:spcBef>
                <a:spcPct val="0"/>
              </a:spcBef>
            </a:pPr>
            <a:endParaRPr lang="en-US" altLang="en-US" dirty="0"/>
          </a:p>
          <a:p>
            <a:pPr>
              <a:spcBef>
                <a:spcPct val="0"/>
              </a:spcBef>
            </a:pPr>
            <a:r>
              <a:rPr lang="en-US" altLang="en-US" dirty="0"/>
              <a:t>Examples of named fiduciaries: advisory committee, investment committee, directors, investment officer</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42</a:t>
            </a:fld>
            <a:endParaRPr lang="en-US" dirty="0"/>
          </a:p>
        </p:txBody>
      </p:sp>
    </p:spTree>
    <p:extLst>
      <p:ext uri="{BB962C8B-B14F-4D97-AF65-F5344CB8AC3E}">
        <p14:creationId xmlns:p14="http://schemas.microsoft.com/office/powerpoint/2010/main" val="2311074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Another area of expected litigation is cybersecurity.</a:t>
            </a:r>
          </a:p>
        </p:txBody>
      </p:sp>
      <p:sp>
        <p:nvSpPr>
          <p:cNvPr id="4" name="Slide Number Placeholder 3"/>
          <p:cNvSpPr>
            <a:spLocks noGrp="1"/>
          </p:cNvSpPr>
          <p:nvPr>
            <p:ph type="sldNum" sz="quarter" idx="5"/>
          </p:nvPr>
        </p:nvSpPr>
        <p:spPr/>
        <p:txBody>
          <a:bodyPr/>
          <a:lstStyle/>
          <a:p>
            <a:pPr>
              <a:defRPr/>
            </a:pPr>
            <a:fld id="{BEC2E4B4-459D-4660-BBC0-FCE589DC6CA5}" type="slidenum">
              <a:rPr lang="en-US" smtClean="0"/>
              <a:pPr>
                <a:defRPr/>
              </a:pPr>
              <a:t>43</a:t>
            </a:fld>
            <a:endParaRPr lang="en-US" dirty="0"/>
          </a:p>
        </p:txBody>
      </p:sp>
    </p:spTree>
    <p:extLst>
      <p:ext uri="{BB962C8B-B14F-4D97-AF65-F5344CB8AC3E}">
        <p14:creationId xmlns:p14="http://schemas.microsoft.com/office/powerpoint/2010/main" val="252699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C2E4B4-459D-4660-BBC0-FCE589DC6CA5}" type="slidenum">
              <a:rPr lang="en-US" smtClean="0"/>
              <a:pPr>
                <a:defRPr/>
              </a:pPr>
              <a:t>47</a:t>
            </a:fld>
            <a:endParaRPr lang="en-US" dirty="0"/>
          </a:p>
        </p:txBody>
      </p:sp>
    </p:spTree>
    <p:extLst>
      <p:ext uri="{BB962C8B-B14F-4D97-AF65-F5344CB8AC3E}">
        <p14:creationId xmlns:p14="http://schemas.microsoft.com/office/powerpoint/2010/main" val="1091470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8507">
              <a:defRPr/>
            </a:pPr>
            <a:fld id="{22EA9AD3-CA02-4550-AEF4-B5BBF177C7DA}" type="slidenum">
              <a:rPr lang="en-US">
                <a:solidFill>
                  <a:prstClr val="black"/>
                </a:solidFill>
                <a:latin typeface="Calibri"/>
              </a:rPr>
              <a:pPr defTabSz="948507">
                <a:defRPr/>
              </a:pPr>
              <a:t>48</a:t>
            </a:fld>
            <a:endParaRPr lang="en-US" dirty="0">
              <a:solidFill>
                <a:prstClr val="black"/>
              </a:solidFill>
              <a:latin typeface="Calibri"/>
            </a:endParaRPr>
          </a:p>
        </p:txBody>
      </p:sp>
    </p:spTree>
    <p:extLst>
      <p:ext uri="{BB962C8B-B14F-4D97-AF65-F5344CB8AC3E}">
        <p14:creationId xmlns:p14="http://schemas.microsoft.com/office/powerpoint/2010/main" val="10405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Settlor determines the scope of authority.</a:t>
            </a:r>
          </a:p>
          <a:p>
            <a:r>
              <a:rPr lang="en-US" dirty="0"/>
              <a:t>Settlor is the State/Legislature.</a:t>
            </a:r>
          </a:p>
        </p:txBody>
      </p:sp>
      <p:sp>
        <p:nvSpPr>
          <p:cNvPr id="4" name="Slide Number Placeholder 3"/>
          <p:cNvSpPr>
            <a:spLocks noGrp="1"/>
          </p:cNvSpPr>
          <p:nvPr>
            <p:ph type="sldNum" sz="quarter" idx="5"/>
          </p:nvPr>
        </p:nvSpPr>
        <p:spPr/>
        <p:txBody>
          <a:bodyPr/>
          <a:lstStyle/>
          <a:p>
            <a:pPr>
              <a:defRPr/>
            </a:pPr>
            <a:fld id="{BEC2E4B4-459D-4660-BBC0-FCE589DC6CA5}" type="slidenum">
              <a:rPr lang="en-US" smtClean="0"/>
              <a:pPr>
                <a:defRPr/>
              </a:pPr>
              <a:t>6</a:t>
            </a:fld>
            <a:endParaRPr lang="en-US" dirty="0"/>
          </a:p>
        </p:txBody>
      </p:sp>
    </p:spTree>
    <p:extLst>
      <p:ext uri="{BB962C8B-B14F-4D97-AF65-F5344CB8AC3E}">
        <p14:creationId xmlns:p14="http://schemas.microsoft.com/office/powerpoint/2010/main" val="104819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DC9A780-0509-4CA6-A85B-371BB84DB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0347B56-BE38-4E32-89FD-82BCE36DAD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4C5210E-83AA-4541-94AD-F4C032142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08BBFE-F539-4F0E-A1DA-FA3A2E130B73}" type="slidenum">
              <a:rPr lang="en-US" altLang="en-US" smtClean="0"/>
              <a:pPr>
                <a:spcBef>
                  <a:spcPct val="0"/>
                </a:spcBef>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11</a:t>
            </a:fld>
            <a:endParaRPr lang="en-US" dirty="0"/>
          </a:p>
        </p:txBody>
      </p:sp>
    </p:spTree>
    <p:extLst>
      <p:ext uri="{BB962C8B-B14F-4D97-AF65-F5344CB8AC3E}">
        <p14:creationId xmlns:p14="http://schemas.microsoft.com/office/powerpoint/2010/main" val="76687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3189761-CC71-418F-BDC0-EB50C5FDF931}"/>
              </a:ext>
            </a:extLst>
          </p:cNvPr>
          <p:cNvSpPr>
            <a:spLocks noGrp="1" noRot="1" noChangeAspect="1" noTextEdit="1"/>
          </p:cNvSpPr>
          <p:nvPr>
            <p:ph type="sldImg"/>
          </p:nvPr>
        </p:nvSpPr>
        <p:spPr bwMode="auto">
          <a:xfrm>
            <a:off x="3317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F06767B-86FA-4755-8FA6-9E70850A00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079E4054-BC64-45A9-8F17-21919B9BDF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94ADE9-5B9D-4EC1-A8B2-856867A18D2D}" type="slidenum">
              <a:rPr lang="en-US" altLang="en-US" smtClean="0"/>
              <a:pPr>
                <a:spcBef>
                  <a:spcPct val="0"/>
                </a:spcBef>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A9AD3-CA02-4550-AEF4-B5BBF177C7DA}" type="slidenum">
              <a:rPr lang="en-US" smtClean="0"/>
              <a:t>16</a:t>
            </a:fld>
            <a:endParaRPr lang="en-US" dirty="0"/>
          </a:p>
        </p:txBody>
      </p:sp>
    </p:spTree>
    <p:extLst>
      <p:ext uri="{BB962C8B-B14F-4D97-AF65-F5344CB8AC3E}">
        <p14:creationId xmlns:p14="http://schemas.microsoft.com/office/powerpoint/2010/main" val="121728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C2E4B4-459D-4660-BBC0-FCE589DC6CA5}" type="slidenum">
              <a:rPr lang="en-US" smtClean="0"/>
              <a:pPr>
                <a:defRPr/>
              </a:pPr>
              <a:t>17</a:t>
            </a:fld>
            <a:endParaRPr lang="en-US" dirty="0"/>
          </a:p>
        </p:txBody>
      </p:sp>
    </p:spTree>
    <p:extLst>
      <p:ext uri="{BB962C8B-B14F-4D97-AF65-F5344CB8AC3E}">
        <p14:creationId xmlns:p14="http://schemas.microsoft.com/office/powerpoint/2010/main" val="269441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EA50-BCF0-01BC-0CF5-F996BD5F8EBD}"/>
              </a:ext>
            </a:extLst>
          </p:cNvPr>
          <p:cNvSpPr>
            <a:spLocks noGrp="1"/>
          </p:cNvSpPr>
          <p:nvPr>
            <p:ph type="ctrTitle"/>
          </p:nvPr>
        </p:nvSpPr>
        <p:spPr>
          <a:xfrm>
            <a:off x="606014" y="825575"/>
            <a:ext cx="10972800" cy="1614873"/>
          </a:xfrm>
        </p:spPr>
        <p:txBody>
          <a:bodyPr anchor="ctr"/>
          <a:lstStyle>
            <a:lvl1pPr algn="l">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E7828E6-844D-618E-0476-C6F5EEDF8907}"/>
              </a:ext>
            </a:extLst>
          </p:cNvPr>
          <p:cNvSpPr>
            <a:spLocks noGrp="1"/>
          </p:cNvSpPr>
          <p:nvPr>
            <p:ph type="subTitle" idx="1" hasCustomPrompt="1"/>
          </p:nvPr>
        </p:nvSpPr>
        <p:spPr>
          <a:xfrm>
            <a:off x="606014" y="2482249"/>
            <a:ext cx="4998720" cy="53721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05DD888D-8991-43C2-919E-36A7ADAD901C}"/>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5" name="Footer Placeholder 4">
            <a:extLst>
              <a:ext uri="{FF2B5EF4-FFF2-40B4-BE49-F238E27FC236}">
                <a16:creationId xmlns:a16="http://schemas.microsoft.com/office/drawing/2014/main" id="{1DD92BFA-DBE6-8B2D-0F15-201761B75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E687A-15E3-26B0-0B0B-17810FDF9978}"/>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14" name="Rectangle 13">
            <a:extLst>
              <a:ext uri="{FF2B5EF4-FFF2-40B4-BE49-F238E27FC236}">
                <a16:creationId xmlns:a16="http://schemas.microsoft.com/office/drawing/2014/main" id="{DE5DC1E7-DACD-7ECE-8EF6-A8957B89B754}"/>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5" name="Picture 14" descr="A picture containing text, clipart&#10;&#10;Description automatically generated">
            <a:extLst>
              <a:ext uri="{FF2B5EF4-FFF2-40B4-BE49-F238E27FC236}">
                <a16:creationId xmlns:a16="http://schemas.microsoft.com/office/drawing/2014/main" id="{2F95567D-D556-0772-81E1-1044FC81946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6014" y="5620656"/>
            <a:ext cx="2476838" cy="585672"/>
          </a:xfrm>
          <a:prstGeom prst="rect">
            <a:avLst/>
          </a:prstGeom>
        </p:spPr>
      </p:pic>
      <p:sp>
        <p:nvSpPr>
          <p:cNvPr id="16" name="TextBox 15">
            <a:extLst>
              <a:ext uri="{FF2B5EF4-FFF2-40B4-BE49-F238E27FC236}">
                <a16:creationId xmlns:a16="http://schemas.microsoft.com/office/drawing/2014/main" id="{1177EFA7-A76A-1531-207B-1B75532C0C01}"/>
              </a:ext>
            </a:extLst>
          </p:cNvPr>
          <p:cNvSpPr txBox="1"/>
          <p:nvPr/>
        </p:nvSpPr>
        <p:spPr>
          <a:xfrm>
            <a:off x="10089776" y="5958183"/>
            <a:ext cx="1617874"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3124"/>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208930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DCD73E-7C8C-24C7-6EB4-7B85447FA175}"/>
              </a:ext>
            </a:extLst>
          </p:cNvPr>
          <p:cNvSpPr/>
          <p:nvPr/>
        </p:nvSpPr>
        <p:spPr>
          <a:xfrm>
            <a:off x="0" y="0"/>
            <a:ext cx="12192000" cy="595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656869-8341-08C6-7337-343864090454}"/>
              </a:ext>
            </a:extLst>
          </p:cNvPr>
          <p:cNvSpPr/>
          <p:nvPr/>
        </p:nvSpPr>
        <p:spPr>
          <a:xfrm>
            <a:off x="0" y="1398063"/>
            <a:ext cx="12192000" cy="4556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9C246-AA09-48EF-8FF0-23C0A421024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592050-D3ED-35DE-099F-92D9E2868D7B}"/>
              </a:ext>
            </a:extLst>
          </p:cNvPr>
          <p:cNvSpPr>
            <a:spLocks noGrp="1"/>
          </p:cNvSpPr>
          <p:nvPr>
            <p:ph sz="half" idx="1"/>
          </p:nvPr>
        </p:nvSpPr>
        <p:spPr>
          <a:xfrm>
            <a:off x="594359" y="1926811"/>
            <a:ext cx="5212081" cy="3421804"/>
          </a:xfrm>
        </p:spPr>
        <p:txBody>
          <a:bodyPr/>
          <a:lstStyle>
            <a:lvl1pPr>
              <a:lnSpc>
                <a:spcPct val="100000"/>
              </a:lnSpc>
              <a:buClr>
                <a:schemeClr val="tx1"/>
              </a:buClr>
              <a:defRPr>
                <a:solidFill>
                  <a:schemeClr val="accent6"/>
                </a:solidFill>
              </a:defRPr>
            </a:lvl1pPr>
            <a:lvl2pPr>
              <a:lnSpc>
                <a:spcPct val="100000"/>
              </a:lnSpc>
              <a:buClr>
                <a:schemeClr val="tx1"/>
              </a:buClr>
              <a:defRPr>
                <a:solidFill>
                  <a:schemeClr val="accent6"/>
                </a:solidFill>
              </a:defRPr>
            </a:lvl2pPr>
            <a:lvl3pPr>
              <a:lnSpc>
                <a:spcPct val="100000"/>
              </a:lnSpc>
              <a:buClr>
                <a:schemeClr val="tx1"/>
              </a:buClr>
              <a:defRPr>
                <a:solidFill>
                  <a:schemeClr val="accent6"/>
                </a:solidFill>
              </a:defRPr>
            </a:lvl3pPr>
            <a:lvl4pPr>
              <a:lnSpc>
                <a:spcPct val="100000"/>
              </a:lnSpc>
              <a:buClr>
                <a:schemeClr val="tx1"/>
              </a:buClr>
              <a:defRPr>
                <a:solidFill>
                  <a:schemeClr val="accent6"/>
                </a:solidFill>
              </a:defRPr>
            </a:lvl4pPr>
            <a:lvl5pPr>
              <a:lnSpc>
                <a:spcPct val="100000"/>
              </a:lnSpc>
              <a:buClr>
                <a:schemeClr val="tx1"/>
              </a:buCl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210B60-0BDB-CFDE-5D7B-E179D952A598}"/>
              </a:ext>
            </a:extLst>
          </p:cNvPr>
          <p:cNvSpPr>
            <a:spLocks noGrp="1"/>
          </p:cNvSpPr>
          <p:nvPr>
            <p:ph sz="half" idx="2"/>
          </p:nvPr>
        </p:nvSpPr>
        <p:spPr>
          <a:xfrm>
            <a:off x="6385555" y="1926811"/>
            <a:ext cx="5212081" cy="3421804"/>
          </a:xfrm>
        </p:spPr>
        <p:txBody>
          <a:bodyPr/>
          <a:lstStyle>
            <a:lvl1pPr>
              <a:lnSpc>
                <a:spcPct val="100000"/>
              </a:lnSpc>
              <a:buClr>
                <a:schemeClr val="tx1"/>
              </a:buClr>
              <a:defRPr>
                <a:solidFill>
                  <a:schemeClr val="accent6"/>
                </a:solidFill>
              </a:defRPr>
            </a:lvl1pPr>
            <a:lvl2pPr>
              <a:lnSpc>
                <a:spcPct val="100000"/>
              </a:lnSpc>
              <a:buClr>
                <a:schemeClr val="tx1"/>
              </a:buClr>
              <a:defRPr>
                <a:solidFill>
                  <a:schemeClr val="accent6"/>
                </a:solidFill>
              </a:defRPr>
            </a:lvl2pPr>
            <a:lvl3pPr>
              <a:lnSpc>
                <a:spcPct val="100000"/>
              </a:lnSpc>
              <a:buClr>
                <a:schemeClr val="tx1"/>
              </a:buClr>
              <a:defRPr>
                <a:solidFill>
                  <a:schemeClr val="accent6"/>
                </a:solidFill>
              </a:defRPr>
            </a:lvl3pPr>
            <a:lvl4pPr>
              <a:lnSpc>
                <a:spcPct val="100000"/>
              </a:lnSpc>
              <a:buClr>
                <a:schemeClr val="tx1"/>
              </a:buClr>
              <a:defRPr>
                <a:solidFill>
                  <a:schemeClr val="accent6"/>
                </a:solidFill>
              </a:defRPr>
            </a:lvl4pPr>
            <a:lvl5pPr>
              <a:lnSpc>
                <a:spcPct val="100000"/>
              </a:lnSpc>
              <a:buClr>
                <a:schemeClr val="tx1"/>
              </a:buCl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DD1DA11-45D6-DF9F-BCEA-74E9412D3FD7}"/>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6" name="Footer Placeholder 5">
            <a:extLst>
              <a:ext uri="{FF2B5EF4-FFF2-40B4-BE49-F238E27FC236}">
                <a16:creationId xmlns:a16="http://schemas.microsoft.com/office/drawing/2014/main" id="{97E15583-E1C4-20BD-960F-B699CC425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7EA5B-80CF-BFDE-D396-5C339C40AC6D}"/>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81737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055D7FF-0CAB-D282-7DEF-513F10FD418E}"/>
              </a:ext>
            </a:extLst>
          </p:cNvPr>
          <p:cNvSpPr>
            <a:spLocks noGrp="1"/>
          </p:cNvSpPr>
          <p:nvPr>
            <p:ph type="pic" sz="quarter" idx="13" hasCustomPrompt="1"/>
          </p:nvPr>
        </p:nvSpPr>
        <p:spPr>
          <a:xfrm>
            <a:off x="0" y="0"/>
            <a:ext cx="12192000" cy="5932488"/>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Image Placeholder – Click the center icon between the text style boxes to replace image.</a:t>
            </a:r>
          </a:p>
        </p:txBody>
      </p:sp>
      <p:sp>
        <p:nvSpPr>
          <p:cNvPr id="2" name="Title 1">
            <a:extLst>
              <a:ext uri="{FF2B5EF4-FFF2-40B4-BE49-F238E27FC236}">
                <a16:creationId xmlns:a16="http://schemas.microsoft.com/office/drawing/2014/main" id="{4917717C-1C60-FC6A-9D4B-52D2F05DEB74}"/>
              </a:ext>
            </a:extLst>
          </p:cNvPr>
          <p:cNvSpPr>
            <a:spLocks noGrp="1"/>
          </p:cNvSpPr>
          <p:nvPr>
            <p:ph type="title"/>
          </p:nvPr>
        </p:nvSpPr>
        <p:spPr>
          <a:xfrm>
            <a:off x="604055" y="539507"/>
            <a:ext cx="10972800" cy="86571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1EF9FA-BE02-76E9-1791-26D9665D2B1E}"/>
              </a:ext>
            </a:extLst>
          </p:cNvPr>
          <p:cNvSpPr>
            <a:spLocks noGrp="1"/>
          </p:cNvSpPr>
          <p:nvPr>
            <p:ph type="body" idx="1"/>
          </p:nvPr>
        </p:nvSpPr>
        <p:spPr>
          <a:xfrm>
            <a:off x="604055" y="1581052"/>
            <a:ext cx="5202387" cy="522704"/>
          </a:xfrm>
        </p:spPr>
        <p:txBody>
          <a:bodyPr anchor="t"/>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11F7D-B51F-B2D7-468E-19748FB9ABF0}"/>
              </a:ext>
            </a:extLst>
          </p:cNvPr>
          <p:cNvSpPr>
            <a:spLocks noGrp="1"/>
          </p:cNvSpPr>
          <p:nvPr>
            <p:ph sz="half" idx="2"/>
          </p:nvPr>
        </p:nvSpPr>
        <p:spPr>
          <a:xfrm>
            <a:off x="604056" y="2277319"/>
            <a:ext cx="5202386" cy="312139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BCF5A0-9125-7B00-CE11-D96537040FF0}"/>
              </a:ext>
            </a:extLst>
          </p:cNvPr>
          <p:cNvSpPr>
            <a:spLocks noGrp="1"/>
          </p:cNvSpPr>
          <p:nvPr>
            <p:ph type="body" sz="quarter" idx="3"/>
          </p:nvPr>
        </p:nvSpPr>
        <p:spPr>
          <a:xfrm>
            <a:off x="6385553" y="1571626"/>
            <a:ext cx="5199372" cy="532130"/>
          </a:xfrm>
        </p:spPr>
        <p:txBody>
          <a:bodyPr anchor="t"/>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EDCFD-DAB3-61FE-E018-713D672843E5}"/>
              </a:ext>
            </a:extLst>
          </p:cNvPr>
          <p:cNvSpPr>
            <a:spLocks noGrp="1"/>
          </p:cNvSpPr>
          <p:nvPr>
            <p:ph sz="quarter" idx="4"/>
          </p:nvPr>
        </p:nvSpPr>
        <p:spPr>
          <a:xfrm>
            <a:off x="6382538" y="2277319"/>
            <a:ext cx="5202386" cy="312139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5BCF88B-DEA5-D5DF-6130-FB0001DC2772}"/>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8" name="Footer Placeholder 7">
            <a:extLst>
              <a:ext uri="{FF2B5EF4-FFF2-40B4-BE49-F238E27FC236}">
                <a16:creationId xmlns:a16="http://schemas.microsoft.com/office/drawing/2014/main" id="{D0B6583B-6653-5B74-587C-D60822131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CBDDF-C98B-ED78-A432-7A2FF0BD5B67}"/>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64162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7278F8-2073-A7C4-AA97-871100FB6352}"/>
              </a:ext>
            </a:extLst>
          </p:cNvPr>
          <p:cNvSpPr/>
          <p:nvPr/>
        </p:nvSpPr>
        <p:spPr>
          <a:xfrm>
            <a:off x="0" y="0"/>
            <a:ext cx="12192000" cy="595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896B3-CBBF-1103-27AF-A0AF812C80AE}"/>
              </a:ext>
            </a:extLst>
          </p:cNvPr>
          <p:cNvSpPr>
            <a:spLocks noGrp="1"/>
          </p:cNvSpPr>
          <p:nvPr>
            <p:ph type="title"/>
          </p:nvPr>
        </p:nvSpPr>
        <p:spPr>
          <a:xfrm>
            <a:off x="605117" y="528748"/>
            <a:ext cx="10972800" cy="869315"/>
          </a:xfrm>
        </p:spPr>
        <p:txBody>
          <a:bodyPr/>
          <a:lstStyle>
            <a:lvl1pPr>
              <a:defRPr>
                <a:solidFill>
                  <a:schemeClr val="bg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F9B65E-2218-5030-C2C7-BB534FDA75B2}"/>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5444717E-9953-25CB-4B91-91A00EFB7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6F479B-C357-8038-8848-C75A98BC44E3}"/>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65609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B306-6BD6-FA2B-796F-D195AEE0B930}"/>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B18B109-627A-EE4E-4B46-9F9B3390078F}"/>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030E0C4B-BB84-ACE0-D5D5-871E5C2AC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05A570-6A71-5DC2-0945-AE244D3E2365}"/>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1615191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neral Photo Lef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9A2E-1617-6915-D5EA-53CB0F325E0C}"/>
              </a:ext>
            </a:extLst>
          </p:cNvPr>
          <p:cNvSpPr>
            <a:spLocks noGrp="1"/>
          </p:cNvSpPr>
          <p:nvPr>
            <p:ph type="title"/>
          </p:nvPr>
        </p:nvSpPr>
        <p:spPr>
          <a:xfrm>
            <a:off x="5686816" y="528748"/>
            <a:ext cx="5880342" cy="869315"/>
          </a:xfrm>
        </p:spPr>
        <p:txBody>
          <a:bodyPr>
            <a:noAutofit/>
          </a:bodyPr>
          <a:lstStyle>
            <a:lvl1pPr>
              <a:defRPr sz="4000">
                <a:solidFill>
                  <a:schemeClr val="accent3"/>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F8AE6C-2697-A538-522E-479EEDD2224A}"/>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62C4C994-D7E5-4736-81E1-EBDDE8E82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CFAED7-CE39-29AC-8553-F951770F1224}"/>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9" name="Text Placeholder 8">
            <a:extLst>
              <a:ext uri="{FF2B5EF4-FFF2-40B4-BE49-F238E27FC236}">
                <a16:creationId xmlns:a16="http://schemas.microsoft.com/office/drawing/2014/main" id="{7BCA61E5-AD58-FB3B-F600-08F45C705DAA}"/>
              </a:ext>
            </a:extLst>
          </p:cNvPr>
          <p:cNvSpPr>
            <a:spLocks noGrp="1"/>
          </p:cNvSpPr>
          <p:nvPr>
            <p:ph type="body" sz="quarter" idx="14"/>
          </p:nvPr>
        </p:nvSpPr>
        <p:spPr>
          <a:xfrm>
            <a:off x="5686425" y="1578281"/>
            <a:ext cx="5880100" cy="385801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391F525A-9604-5189-7206-FC41A8B81E69}"/>
              </a:ext>
            </a:extLst>
          </p:cNvPr>
          <p:cNvSpPr>
            <a:spLocks noGrp="1"/>
          </p:cNvSpPr>
          <p:nvPr>
            <p:ph sz="quarter" idx="15" hasCustomPrompt="1"/>
          </p:nvPr>
        </p:nvSpPr>
        <p:spPr>
          <a:xfrm>
            <a:off x="588963" y="528638"/>
            <a:ext cx="4376576" cy="4906962"/>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Placeholder – Click the center icon to place new content.</a:t>
            </a:r>
          </a:p>
        </p:txBody>
      </p:sp>
    </p:spTree>
    <p:extLst>
      <p:ext uri="{BB962C8B-B14F-4D97-AF65-F5344CB8AC3E}">
        <p14:creationId xmlns:p14="http://schemas.microsoft.com/office/powerpoint/2010/main" val="2222732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Panel Headline &amp; Bod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CB711D-A716-0C94-664C-CDC8A9FF07B9}"/>
              </a:ext>
            </a:extLst>
          </p:cNvPr>
          <p:cNvSpPr/>
          <p:nvPr/>
        </p:nvSpPr>
        <p:spPr>
          <a:xfrm>
            <a:off x="0" y="-1"/>
            <a:ext cx="12192000" cy="6076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08452B-2F82-BF15-CAB4-097223387826}"/>
              </a:ext>
            </a:extLst>
          </p:cNvPr>
          <p:cNvSpPr/>
          <p:nvPr/>
        </p:nvSpPr>
        <p:spPr>
          <a:xfrm>
            <a:off x="0" y="1"/>
            <a:ext cx="62630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7EC8E-AF7F-C947-D90C-772123A462F1}"/>
              </a:ext>
            </a:extLst>
          </p:cNvPr>
          <p:cNvSpPr>
            <a:spLocks noGrp="1"/>
          </p:cNvSpPr>
          <p:nvPr>
            <p:ph type="title"/>
          </p:nvPr>
        </p:nvSpPr>
        <p:spPr>
          <a:xfrm>
            <a:off x="594357" y="528748"/>
            <a:ext cx="5029200" cy="869315"/>
          </a:xfrm>
        </p:spPr>
        <p:txBody>
          <a:bodyPr>
            <a:noAutofit/>
          </a:bodyPr>
          <a:lstStyle>
            <a:lvl1pPr>
              <a:lnSpc>
                <a:spcPct val="100000"/>
              </a:lnSpc>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CDF6D99-1890-8E45-B984-B8F267D05629}"/>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3504E90E-0560-2797-A248-A7A9FD849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B6F1D-1448-A5FC-D4CD-F7727F489CEE}"/>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7" name="Text Placeholder 6">
            <a:extLst>
              <a:ext uri="{FF2B5EF4-FFF2-40B4-BE49-F238E27FC236}">
                <a16:creationId xmlns:a16="http://schemas.microsoft.com/office/drawing/2014/main" id="{6F0D31EB-2337-0005-52C9-502823C9180C}"/>
              </a:ext>
            </a:extLst>
          </p:cNvPr>
          <p:cNvSpPr>
            <a:spLocks noGrp="1"/>
          </p:cNvSpPr>
          <p:nvPr>
            <p:ph type="body" sz="quarter" idx="13"/>
          </p:nvPr>
        </p:nvSpPr>
        <p:spPr>
          <a:xfrm>
            <a:off x="588963" y="1578280"/>
            <a:ext cx="5029200" cy="3865917"/>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397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ght Pane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8463-D5FF-9918-F10E-180DC2000B3F}"/>
              </a:ext>
            </a:extLst>
          </p:cNvPr>
          <p:cNvSpPr>
            <a:spLocks noGrp="1"/>
          </p:cNvSpPr>
          <p:nvPr>
            <p:ph type="title"/>
          </p:nvPr>
        </p:nvSpPr>
        <p:spPr>
          <a:xfrm>
            <a:off x="594359" y="528747"/>
            <a:ext cx="4114800" cy="4908415"/>
          </a:xfrm>
        </p:spPr>
        <p:txBody>
          <a:bodyPr anchor="t">
            <a:normAutofit/>
          </a:bodyPr>
          <a:lstStyle>
            <a:lvl1pPr>
              <a:lnSpc>
                <a:spcPct val="100000"/>
              </a:lnSpc>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84D2C6F-05BA-4A87-90D8-CC5FBEB37FEB}"/>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A91F0727-B758-D717-FCE8-6F92049FE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D04A7-5B24-0B82-B822-ECA5B4B689F7}"/>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0CB0C472-F45D-14D7-EC3C-4C17F95B5B7D}"/>
              </a:ext>
            </a:extLst>
          </p:cNvPr>
          <p:cNvSpPr/>
          <p:nvPr/>
        </p:nvSpPr>
        <p:spPr>
          <a:xfrm>
            <a:off x="6096000" y="-16625"/>
            <a:ext cx="6096000" cy="5957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A218D32-D0EE-652A-4588-410BD22658F3}"/>
              </a:ext>
            </a:extLst>
          </p:cNvPr>
          <p:cNvSpPr>
            <a:spLocks noGrp="1"/>
          </p:cNvSpPr>
          <p:nvPr>
            <p:ph type="body" sz="half" idx="2"/>
          </p:nvPr>
        </p:nvSpPr>
        <p:spPr>
          <a:xfrm>
            <a:off x="6756587" y="528748"/>
            <a:ext cx="4832988" cy="4908415"/>
          </a:xfrm>
        </p:spPr>
        <p:txBody>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963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ight Panel Layout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0EF045-077E-CB01-FD9C-590E7F9778D2}"/>
              </a:ext>
            </a:extLst>
          </p:cNvPr>
          <p:cNvSpPr/>
          <p:nvPr/>
        </p:nvSpPr>
        <p:spPr>
          <a:xfrm>
            <a:off x="0" y="-18352"/>
            <a:ext cx="12188952" cy="6137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1" name="Rectangle 10">
            <a:extLst>
              <a:ext uri="{FF2B5EF4-FFF2-40B4-BE49-F238E27FC236}">
                <a16:creationId xmlns:a16="http://schemas.microsoft.com/office/drawing/2014/main" id="{5AAA8CEF-CD1C-E42F-CE52-B1FC0BF064CB}"/>
              </a:ext>
            </a:extLst>
          </p:cNvPr>
          <p:cNvSpPr/>
          <p:nvPr/>
        </p:nvSpPr>
        <p:spPr>
          <a:xfrm>
            <a:off x="6096000" y="-16624"/>
            <a:ext cx="60960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5B201-D393-BE92-32E3-13E14B4F9BEA}"/>
              </a:ext>
            </a:extLst>
          </p:cNvPr>
          <p:cNvSpPr>
            <a:spLocks noGrp="1"/>
          </p:cNvSpPr>
          <p:nvPr>
            <p:ph type="title"/>
          </p:nvPr>
        </p:nvSpPr>
        <p:spPr>
          <a:xfrm>
            <a:off x="602424" y="528748"/>
            <a:ext cx="4114800" cy="4908415"/>
          </a:xfrm>
        </p:spPr>
        <p:txBody>
          <a:bodyPr anchor="t">
            <a:normAutofit/>
          </a:bodyPr>
          <a:lstStyle>
            <a:lvl1pPr>
              <a:lnSpc>
                <a:spcPct val="100000"/>
              </a:lnSpc>
              <a:defRPr sz="3600">
                <a:solidFill>
                  <a:schemeClr val="bg2"/>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729C491-407F-1922-7942-9D129619E2A4}"/>
              </a:ext>
            </a:extLst>
          </p:cNvPr>
          <p:cNvSpPr>
            <a:spLocks noGrp="1"/>
          </p:cNvSpPr>
          <p:nvPr>
            <p:ph type="body" sz="half" idx="2"/>
          </p:nvPr>
        </p:nvSpPr>
        <p:spPr>
          <a:xfrm>
            <a:off x="6756587" y="528748"/>
            <a:ext cx="4832988" cy="4908415"/>
          </a:xfrm>
        </p:spPr>
        <p:txBody>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DFAF6-DEB6-5E8E-8786-FFCDAAA63B68}"/>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6" name="Footer Placeholder 5">
            <a:extLst>
              <a:ext uri="{FF2B5EF4-FFF2-40B4-BE49-F238E27FC236}">
                <a16:creationId xmlns:a16="http://schemas.microsoft.com/office/drawing/2014/main" id="{A95E345D-E514-AE89-0D45-57953EE8A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A699C-312A-F6E8-0E16-361F9A13DA42}"/>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209465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Panel Headlin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2C2542-4F84-5C53-FC9F-A6801A81550D}"/>
              </a:ext>
            </a:extLst>
          </p:cNvPr>
          <p:cNvSpPr/>
          <p:nvPr/>
        </p:nvSpPr>
        <p:spPr>
          <a:xfrm>
            <a:off x="0" y="1"/>
            <a:ext cx="62630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68710-A6C2-6172-90B3-AD44A9FC6063}"/>
              </a:ext>
            </a:extLst>
          </p:cNvPr>
          <p:cNvSpPr>
            <a:spLocks noGrp="1"/>
          </p:cNvSpPr>
          <p:nvPr>
            <p:ph type="title"/>
          </p:nvPr>
        </p:nvSpPr>
        <p:spPr>
          <a:xfrm>
            <a:off x="594359" y="528748"/>
            <a:ext cx="5029200" cy="4915449"/>
          </a:xfrm>
        </p:spPr>
        <p:txBody>
          <a:bodyPr>
            <a:noAutofit/>
          </a:bodyPr>
          <a:lstStyle>
            <a:lvl1pPr>
              <a:lnSpc>
                <a:spcPct val="100000"/>
              </a:lnSpc>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B1761DC-26E1-2D55-532A-659221005E91}"/>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81B2B0AE-0923-E515-5A1A-C4BBA5C7E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3E66A-D435-2314-6AB5-51DF2B48053E}"/>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8" name="Picture Placeholder 7">
            <a:extLst>
              <a:ext uri="{FF2B5EF4-FFF2-40B4-BE49-F238E27FC236}">
                <a16:creationId xmlns:a16="http://schemas.microsoft.com/office/drawing/2014/main" id="{AC5DC9DD-1CC4-E957-C1A9-76E623CBFEF5}"/>
              </a:ext>
            </a:extLst>
          </p:cNvPr>
          <p:cNvSpPr>
            <a:spLocks noGrp="1"/>
          </p:cNvSpPr>
          <p:nvPr>
            <p:ph type="pic" sz="quarter" idx="13" hasCustomPrompt="1"/>
          </p:nvPr>
        </p:nvSpPr>
        <p:spPr>
          <a:xfrm>
            <a:off x="6262688" y="0"/>
            <a:ext cx="5929312" cy="59436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Image Placeholder – Click the center icon to replace image.</a:t>
            </a:r>
          </a:p>
          <a:p>
            <a:endParaRPr lang="en-US" dirty="0"/>
          </a:p>
        </p:txBody>
      </p:sp>
    </p:spTree>
    <p:extLst>
      <p:ext uri="{BB962C8B-B14F-4D97-AF65-F5344CB8AC3E}">
        <p14:creationId xmlns:p14="http://schemas.microsoft.com/office/powerpoint/2010/main" val="127252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ft Panel Headlin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1C00D-B850-7EE1-E97A-4694A80EB4D9}"/>
              </a:ext>
            </a:extLst>
          </p:cNvPr>
          <p:cNvSpPr/>
          <p:nvPr/>
        </p:nvSpPr>
        <p:spPr>
          <a:xfrm>
            <a:off x="0" y="-18352"/>
            <a:ext cx="12188952" cy="6137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6" name="Rectangle 5">
            <a:extLst>
              <a:ext uri="{FF2B5EF4-FFF2-40B4-BE49-F238E27FC236}">
                <a16:creationId xmlns:a16="http://schemas.microsoft.com/office/drawing/2014/main" id="{F13C0F72-6C01-26BA-57FD-FB8F4B35C807}"/>
              </a:ext>
            </a:extLst>
          </p:cNvPr>
          <p:cNvSpPr/>
          <p:nvPr/>
        </p:nvSpPr>
        <p:spPr>
          <a:xfrm>
            <a:off x="0" y="1"/>
            <a:ext cx="6263014"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1A9A9-17E6-80C5-B238-1276B5EB0D05}"/>
              </a:ext>
            </a:extLst>
          </p:cNvPr>
          <p:cNvSpPr>
            <a:spLocks noGrp="1"/>
          </p:cNvSpPr>
          <p:nvPr>
            <p:ph type="title"/>
          </p:nvPr>
        </p:nvSpPr>
        <p:spPr>
          <a:xfrm>
            <a:off x="594359" y="528748"/>
            <a:ext cx="5097781" cy="4835732"/>
          </a:xfrm>
        </p:spPr>
        <p:txBody>
          <a:bodyPr/>
          <a:lstStyle>
            <a:lvl1pPr>
              <a:lnSpc>
                <a:spcPct val="100000"/>
              </a:lnSpc>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87685D7-32AE-F524-88BB-157C3277D63E}"/>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0B46EA90-20F9-6C23-26FC-B0433BBB1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9C3458-721C-AEAE-ADF3-86474BA649A0}"/>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13239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laceholder Backgroun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FD4AB6F-3FF9-AF46-E9A3-EF56007D2C85}"/>
              </a:ext>
            </a:extLst>
          </p:cNvPr>
          <p:cNvSpPr>
            <a:spLocks noGrp="1"/>
          </p:cNvSpPr>
          <p:nvPr>
            <p:ph type="pic" sz="quarter" idx="14" hasCustomPrompt="1"/>
          </p:nvPr>
        </p:nvSpPr>
        <p:spPr>
          <a:xfrm>
            <a:off x="0" y="0"/>
            <a:ext cx="12192000" cy="5141913"/>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lvl1pPr>
          </a:lstStyle>
          <a:p>
            <a:r>
              <a:rPr lang="en-US" dirty="0"/>
              <a:t>Theme Image Placeholder – Click the center icon to replace image.</a:t>
            </a:r>
          </a:p>
        </p:txBody>
      </p:sp>
      <p:sp>
        <p:nvSpPr>
          <p:cNvPr id="2" name="Title 1">
            <a:extLst>
              <a:ext uri="{FF2B5EF4-FFF2-40B4-BE49-F238E27FC236}">
                <a16:creationId xmlns:a16="http://schemas.microsoft.com/office/drawing/2014/main" id="{7BC3CDA4-13E1-3CE8-ED32-6501EE17CA32}"/>
              </a:ext>
            </a:extLst>
          </p:cNvPr>
          <p:cNvSpPr>
            <a:spLocks noGrp="1"/>
          </p:cNvSpPr>
          <p:nvPr>
            <p:ph type="title"/>
          </p:nvPr>
        </p:nvSpPr>
        <p:spPr>
          <a:xfrm>
            <a:off x="604055" y="862149"/>
            <a:ext cx="10972800" cy="1501845"/>
          </a:xfrm>
        </p:spPr>
        <p:txBody>
          <a:bodyPr>
            <a:normAutofit/>
          </a:bodyPr>
          <a:lstStyle>
            <a:lvl1pPr>
              <a:defRPr sz="6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16F6A6-C57F-A4DB-A254-1F2DEC607E7B}"/>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C24B1051-AF61-DB1E-57B2-FDDD243D97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4AD37-8EF1-5E90-7431-644EA70B258E}"/>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91AADCE9-0112-F927-08B2-8B145C1322CF}"/>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descr="A picture containing text, clipart&#10;&#10;Description automatically generated">
            <a:extLst>
              <a:ext uri="{FF2B5EF4-FFF2-40B4-BE49-F238E27FC236}">
                <a16:creationId xmlns:a16="http://schemas.microsoft.com/office/drawing/2014/main" id="{A2C29F0A-F9FA-C941-5230-A409F541C83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4055" y="5620656"/>
            <a:ext cx="2476838" cy="585672"/>
          </a:xfrm>
          <a:prstGeom prst="rect">
            <a:avLst/>
          </a:prstGeom>
        </p:spPr>
      </p:pic>
      <p:sp>
        <p:nvSpPr>
          <p:cNvPr id="8" name="TextBox 7">
            <a:extLst>
              <a:ext uri="{FF2B5EF4-FFF2-40B4-BE49-F238E27FC236}">
                <a16:creationId xmlns:a16="http://schemas.microsoft.com/office/drawing/2014/main" id="{D0B09E14-C4D6-C873-DD07-CD8D52F67CB3}"/>
              </a:ext>
            </a:extLst>
          </p:cNvPr>
          <p:cNvSpPr txBox="1"/>
          <p:nvPr/>
        </p:nvSpPr>
        <p:spPr>
          <a:xfrm>
            <a:off x="10089776" y="5958183"/>
            <a:ext cx="1617874"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3124"/>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sp>
        <p:nvSpPr>
          <p:cNvPr id="10" name="Text Placeholder 9">
            <a:extLst>
              <a:ext uri="{FF2B5EF4-FFF2-40B4-BE49-F238E27FC236}">
                <a16:creationId xmlns:a16="http://schemas.microsoft.com/office/drawing/2014/main" id="{FA205B2A-CFC3-19E3-A0BF-E9FDABBE1711}"/>
              </a:ext>
            </a:extLst>
          </p:cNvPr>
          <p:cNvSpPr>
            <a:spLocks noGrp="1"/>
          </p:cNvSpPr>
          <p:nvPr>
            <p:ph type="body" sz="quarter" idx="13" hasCustomPrompt="1"/>
          </p:nvPr>
        </p:nvSpPr>
        <p:spPr>
          <a:xfrm>
            <a:off x="604055" y="2468494"/>
            <a:ext cx="5029200" cy="537210"/>
          </a:xfrm>
        </p:spPr>
        <p:txBody>
          <a:bodyPr/>
          <a:lstStyle>
            <a:lvl1pPr marL="0" indent="0">
              <a:buNone/>
              <a:defRPr>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Tree>
    <p:extLst>
      <p:ext uri="{BB962C8B-B14F-4D97-AF65-F5344CB8AC3E}">
        <p14:creationId xmlns:p14="http://schemas.microsoft.com/office/powerpoint/2010/main" val="3471393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 Horizontal Images with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67C4C-0963-EEB6-A0A7-DD43AE5557A2}"/>
              </a:ext>
            </a:extLst>
          </p:cNvPr>
          <p:cNvSpPr/>
          <p:nvPr/>
        </p:nvSpPr>
        <p:spPr>
          <a:xfrm>
            <a:off x="0" y="0"/>
            <a:ext cx="12188952" cy="6053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1">
            <a:extLst>
              <a:ext uri="{FF2B5EF4-FFF2-40B4-BE49-F238E27FC236}">
                <a16:creationId xmlns:a16="http://schemas.microsoft.com/office/drawing/2014/main" id="{5AB35232-02BB-DDE5-DC90-77902D24ACB7}"/>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C33935D-4FE4-F37C-A1F4-F857B70322C4}"/>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B36C3B08-3E37-10E7-990C-D3CB77AD12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8C0C33-ADD8-221F-DECB-41634027D9B7}"/>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BFE65ADB-0CA7-830F-9565-C83BEFD2D746}"/>
              </a:ext>
            </a:extLst>
          </p:cNvPr>
          <p:cNvSpPr/>
          <p:nvPr/>
        </p:nvSpPr>
        <p:spPr>
          <a:xfrm>
            <a:off x="1" y="1398063"/>
            <a:ext cx="12188951" cy="45623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Picture Placeholder 4">
            <a:extLst>
              <a:ext uri="{FF2B5EF4-FFF2-40B4-BE49-F238E27FC236}">
                <a16:creationId xmlns:a16="http://schemas.microsoft.com/office/drawing/2014/main" id="{96E9C5F1-95B3-1A4C-8F47-4F779AF7C615}"/>
              </a:ext>
            </a:extLst>
          </p:cNvPr>
          <p:cNvSpPr>
            <a:spLocks noGrp="1"/>
          </p:cNvSpPr>
          <p:nvPr>
            <p:ph type="pic" sz="quarter" idx="13" hasCustomPrompt="1"/>
          </p:nvPr>
        </p:nvSpPr>
        <p:spPr>
          <a:xfrm>
            <a:off x="594359" y="1817506"/>
            <a:ext cx="3043238" cy="1828800"/>
          </a:xfrm>
          <a:prstGeom prst="rect">
            <a:avLst/>
          </a:prstGeom>
        </p:spPr>
        <p:txBody>
          <a:bodyPr>
            <a:normAutofit/>
          </a:bodyPr>
          <a:lstStyle>
            <a:lvl1pPr marL="0" indent="0">
              <a:buNone/>
              <a:defRPr sz="1800">
                <a:solidFill>
                  <a:schemeClr val="accent6"/>
                </a:solidFill>
              </a:defRPr>
            </a:lvl1pPr>
          </a:lstStyle>
          <a:p>
            <a:r>
              <a:rPr lang="en-US" dirty="0"/>
              <a:t>Click icon to place image or icon</a:t>
            </a:r>
          </a:p>
        </p:txBody>
      </p:sp>
      <p:sp>
        <p:nvSpPr>
          <p:cNvPr id="9" name="Picture Placeholder 10">
            <a:extLst>
              <a:ext uri="{FF2B5EF4-FFF2-40B4-BE49-F238E27FC236}">
                <a16:creationId xmlns:a16="http://schemas.microsoft.com/office/drawing/2014/main" id="{497A8C67-827B-E78B-CE02-C9E251E1205A}"/>
              </a:ext>
            </a:extLst>
          </p:cNvPr>
          <p:cNvSpPr>
            <a:spLocks noGrp="1"/>
          </p:cNvSpPr>
          <p:nvPr>
            <p:ph type="pic" sz="quarter" idx="14" hasCustomPrompt="1"/>
          </p:nvPr>
        </p:nvSpPr>
        <p:spPr>
          <a:xfrm>
            <a:off x="4559934" y="1817506"/>
            <a:ext cx="3043238" cy="1828800"/>
          </a:xfrm>
          <a:prstGeom prst="rect">
            <a:avLst/>
          </a:prstGeom>
        </p:spPr>
        <p:txBody>
          <a:bodyPr>
            <a:normAutofit/>
          </a:bodyPr>
          <a:lstStyle>
            <a:lvl1pPr marL="0" indent="0">
              <a:buFont typeface="Arial" panose="020B0604020202020204" pitchFamily="34" charset="0"/>
              <a:buNone/>
              <a:defRPr sz="1800">
                <a:solidFill>
                  <a:schemeClr val="accent6"/>
                </a:solidFill>
              </a:defRPr>
            </a:lvl1pPr>
          </a:lstStyle>
          <a:p>
            <a:r>
              <a:rPr lang="en-US" dirty="0"/>
              <a:t>Click icon to place image or icon</a:t>
            </a:r>
          </a:p>
        </p:txBody>
      </p:sp>
      <p:sp>
        <p:nvSpPr>
          <p:cNvPr id="10" name="Picture Placeholder 12">
            <a:extLst>
              <a:ext uri="{FF2B5EF4-FFF2-40B4-BE49-F238E27FC236}">
                <a16:creationId xmlns:a16="http://schemas.microsoft.com/office/drawing/2014/main" id="{4441ADEA-E170-44A8-E045-D03837796846}"/>
              </a:ext>
            </a:extLst>
          </p:cNvPr>
          <p:cNvSpPr>
            <a:spLocks noGrp="1"/>
          </p:cNvSpPr>
          <p:nvPr>
            <p:ph type="pic" sz="quarter" idx="15" hasCustomPrompt="1"/>
          </p:nvPr>
        </p:nvSpPr>
        <p:spPr>
          <a:xfrm>
            <a:off x="8523922" y="1817506"/>
            <a:ext cx="3043238" cy="1828800"/>
          </a:xfrm>
          <a:prstGeom prst="rect">
            <a:avLst/>
          </a:prstGeom>
        </p:spPr>
        <p:txBody>
          <a:bodyPr/>
          <a:lstStyle>
            <a:lvl1pPr marL="0" indent="0">
              <a:buNone/>
              <a:defRPr sz="1800">
                <a:solidFill>
                  <a:schemeClr val="accent6"/>
                </a:solidFill>
              </a:defRPr>
            </a:lvl1pPr>
          </a:lstStyle>
          <a:p>
            <a:r>
              <a:rPr lang="en-US" dirty="0"/>
              <a:t>Click icon to place image or icon</a:t>
            </a:r>
          </a:p>
        </p:txBody>
      </p:sp>
      <p:sp>
        <p:nvSpPr>
          <p:cNvPr id="11" name="Text Placeholder 16">
            <a:extLst>
              <a:ext uri="{FF2B5EF4-FFF2-40B4-BE49-F238E27FC236}">
                <a16:creationId xmlns:a16="http://schemas.microsoft.com/office/drawing/2014/main" id="{6FDFC77E-3A30-853C-42F1-C1915BCC4EEC}"/>
              </a:ext>
            </a:extLst>
          </p:cNvPr>
          <p:cNvSpPr>
            <a:spLocks noGrp="1"/>
          </p:cNvSpPr>
          <p:nvPr>
            <p:ph type="body" sz="quarter" idx="16" hasCustomPrompt="1"/>
          </p:nvPr>
        </p:nvSpPr>
        <p:spPr>
          <a:xfrm>
            <a:off x="594359" y="4003358"/>
            <a:ext cx="3043238" cy="1509712"/>
          </a:xfrm>
          <a:prstGeom prst="rect">
            <a:avLst/>
          </a:prstGeom>
        </p:spPr>
        <p:txBody>
          <a:bodyPr/>
          <a:lstStyle>
            <a:lvl1pPr marL="0" indent="0">
              <a:lnSpc>
                <a:spcPct val="150000"/>
              </a:lnSpc>
              <a:spcBef>
                <a:spcPts val="0"/>
              </a:spcBef>
              <a:buNone/>
              <a:defRPr>
                <a:solidFill>
                  <a:schemeClr val="accent6"/>
                </a:solidFill>
              </a:defRPr>
            </a:lvl1pPr>
          </a:lstStyle>
          <a:p>
            <a:pPr lvl="0"/>
            <a:r>
              <a:rPr lang="en-US" dirty="0"/>
              <a:t>Caption</a:t>
            </a:r>
          </a:p>
        </p:txBody>
      </p:sp>
      <p:sp>
        <p:nvSpPr>
          <p:cNvPr id="12" name="Text Placeholder 20">
            <a:extLst>
              <a:ext uri="{FF2B5EF4-FFF2-40B4-BE49-F238E27FC236}">
                <a16:creationId xmlns:a16="http://schemas.microsoft.com/office/drawing/2014/main" id="{711F3144-F42B-11AC-91B1-493374673DFA}"/>
              </a:ext>
            </a:extLst>
          </p:cNvPr>
          <p:cNvSpPr>
            <a:spLocks noGrp="1"/>
          </p:cNvSpPr>
          <p:nvPr>
            <p:ph type="body" sz="quarter" idx="17" hasCustomPrompt="1"/>
          </p:nvPr>
        </p:nvSpPr>
        <p:spPr>
          <a:xfrm>
            <a:off x="4559934" y="4003358"/>
            <a:ext cx="3043238" cy="1509712"/>
          </a:xfrm>
          <a:prstGeom prst="rect">
            <a:avLst/>
          </a:prstGeom>
        </p:spPr>
        <p:txBody>
          <a:bodyPr/>
          <a:lstStyle>
            <a:lvl1pPr marL="0" indent="0">
              <a:lnSpc>
                <a:spcPct val="150000"/>
              </a:lnSpc>
              <a:spcBef>
                <a:spcPts val="0"/>
              </a:spcBef>
              <a:buNone/>
              <a:defRPr>
                <a:solidFill>
                  <a:schemeClr val="accent6"/>
                </a:solidFill>
              </a:defRPr>
            </a:lvl1pPr>
          </a:lstStyle>
          <a:p>
            <a:pPr lvl="0"/>
            <a:r>
              <a:rPr lang="en-US" dirty="0"/>
              <a:t>Caption</a:t>
            </a:r>
          </a:p>
        </p:txBody>
      </p:sp>
      <p:sp>
        <p:nvSpPr>
          <p:cNvPr id="13" name="Text Placeholder 22">
            <a:extLst>
              <a:ext uri="{FF2B5EF4-FFF2-40B4-BE49-F238E27FC236}">
                <a16:creationId xmlns:a16="http://schemas.microsoft.com/office/drawing/2014/main" id="{EDD30314-DE8C-3795-0314-240B8B107408}"/>
              </a:ext>
            </a:extLst>
          </p:cNvPr>
          <p:cNvSpPr>
            <a:spLocks noGrp="1"/>
          </p:cNvSpPr>
          <p:nvPr>
            <p:ph type="body" sz="quarter" idx="18" hasCustomPrompt="1"/>
          </p:nvPr>
        </p:nvSpPr>
        <p:spPr>
          <a:xfrm>
            <a:off x="8523922" y="4003358"/>
            <a:ext cx="3043238" cy="1509712"/>
          </a:xfrm>
          <a:prstGeom prst="rect">
            <a:avLst/>
          </a:prstGeom>
        </p:spPr>
        <p:txBody>
          <a:bodyPr/>
          <a:lstStyle>
            <a:lvl1pPr marL="0" indent="0">
              <a:lnSpc>
                <a:spcPct val="150000"/>
              </a:lnSpc>
              <a:spcBef>
                <a:spcPts val="0"/>
              </a:spcBef>
              <a:buNone/>
              <a:defRPr>
                <a:solidFill>
                  <a:schemeClr val="accent6"/>
                </a:solidFill>
              </a:defRPr>
            </a:lvl1pPr>
          </a:lstStyle>
          <a:p>
            <a:pPr lvl="0"/>
            <a:r>
              <a:rPr lang="en-US" dirty="0"/>
              <a:t>Caption</a:t>
            </a:r>
          </a:p>
        </p:txBody>
      </p:sp>
    </p:spTree>
    <p:extLst>
      <p:ext uri="{BB962C8B-B14F-4D97-AF65-F5344CB8AC3E}">
        <p14:creationId xmlns:p14="http://schemas.microsoft.com/office/powerpoint/2010/main" val="164711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id Image Layout with Capti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C35AF8-886D-A303-57A2-87F84D4062BF}"/>
              </a:ext>
            </a:extLst>
          </p:cNvPr>
          <p:cNvSpPr/>
          <p:nvPr/>
        </p:nvSpPr>
        <p:spPr>
          <a:xfrm>
            <a:off x="0" y="0"/>
            <a:ext cx="12188952" cy="6053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1">
            <a:extLst>
              <a:ext uri="{FF2B5EF4-FFF2-40B4-BE49-F238E27FC236}">
                <a16:creationId xmlns:a16="http://schemas.microsoft.com/office/drawing/2014/main" id="{396BC1B2-560D-000F-7A40-89C218B3547F}"/>
              </a:ext>
            </a:extLst>
          </p:cNvPr>
          <p:cNvSpPr>
            <a:spLocks noGrp="1"/>
          </p:cNvSpPr>
          <p:nvPr>
            <p:ph type="title"/>
          </p:nvPr>
        </p:nvSpPr>
        <p:spPr>
          <a:xfrm>
            <a:off x="594359" y="528748"/>
            <a:ext cx="10972800" cy="869315"/>
          </a:xfrm>
        </p:spPr>
        <p:txBody>
          <a:bodyPr/>
          <a:lstStyle>
            <a:lvl1pPr>
              <a:defRPr>
                <a:solidFill>
                  <a:schemeClr val="bg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1E3638-CEA4-6266-5AB7-131D3340EC40}"/>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405545E8-AF5E-DA2C-73E5-EE75C83D0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FBBBB5-2BD5-F30F-48E9-4053FFE87ADF}"/>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7" name="Rectangle 6">
            <a:extLst>
              <a:ext uri="{FF2B5EF4-FFF2-40B4-BE49-F238E27FC236}">
                <a16:creationId xmlns:a16="http://schemas.microsoft.com/office/drawing/2014/main" id="{9F58DFE8-191B-DC87-DEE9-95FD6548FA93}"/>
              </a:ext>
            </a:extLst>
          </p:cNvPr>
          <p:cNvSpPr/>
          <p:nvPr/>
        </p:nvSpPr>
        <p:spPr>
          <a:xfrm>
            <a:off x="0" y="1398063"/>
            <a:ext cx="12188952" cy="456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8" name="Picture Placeholder 4">
            <a:extLst>
              <a:ext uri="{FF2B5EF4-FFF2-40B4-BE49-F238E27FC236}">
                <a16:creationId xmlns:a16="http://schemas.microsoft.com/office/drawing/2014/main" id="{A8DCF431-E6CA-9D20-61BF-2A770A66376D}"/>
              </a:ext>
            </a:extLst>
          </p:cNvPr>
          <p:cNvSpPr>
            <a:spLocks noGrp="1"/>
          </p:cNvSpPr>
          <p:nvPr>
            <p:ph type="pic" sz="quarter" idx="13" hasCustomPrompt="1"/>
          </p:nvPr>
        </p:nvSpPr>
        <p:spPr>
          <a:xfrm>
            <a:off x="594359" y="1871510"/>
            <a:ext cx="1188720" cy="1188720"/>
          </a:xfrm>
          <a:prstGeom prst="rect">
            <a:avLst/>
          </a:prstGeom>
        </p:spPr>
        <p:txBody>
          <a:bodyPr>
            <a:normAutofit/>
          </a:bodyPr>
          <a:lstStyle>
            <a:lvl1pPr marL="0" indent="0">
              <a:buNone/>
              <a:defRPr sz="1800">
                <a:solidFill>
                  <a:schemeClr val="tx1"/>
                </a:solidFill>
              </a:defRPr>
            </a:lvl1pPr>
          </a:lstStyle>
          <a:p>
            <a:r>
              <a:rPr lang="en-US" dirty="0"/>
              <a:t>Click icon to place image or icon</a:t>
            </a:r>
          </a:p>
        </p:txBody>
      </p:sp>
      <p:sp>
        <p:nvSpPr>
          <p:cNvPr id="9" name="Picture Placeholder 10">
            <a:extLst>
              <a:ext uri="{FF2B5EF4-FFF2-40B4-BE49-F238E27FC236}">
                <a16:creationId xmlns:a16="http://schemas.microsoft.com/office/drawing/2014/main" id="{5D919D6B-7D4D-0EF2-C9DD-835B4C1A47DC}"/>
              </a:ext>
            </a:extLst>
          </p:cNvPr>
          <p:cNvSpPr>
            <a:spLocks noGrp="1"/>
          </p:cNvSpPr>
          <p:nvPr>
            <p:ph type="pic" sz="quarter" idx="14" hasCustomPrompt="1"/>
          </p:nvPr>
        </p:nvSpPr>
        <p:spPr>
          <a:xfrm>
            <a:off x="6582716" y="1871510"/>
            <a:ext cx="1188720" cy="118872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0" name="Picture Placeholder 12">
            <a:extLst>
              <a:ext uri="{FF2B5EF4-FFF2-40B4-BE49-F238E27FC236}">
                <a16:creationId xmlns:a16="http://schemas.microsoft.com/office/drawing/2014/main" id="{4AFF4BBE-CF0C-3936-33DA-D3A094910662}"/>
              </a:ext>
            </a:extLst>
          </p:cNvPr>
          <p:cNvSpPr>
            <a:spLocks noGrp="1"/>
          </p:cNvSpPr>
          <p:nvPr>
            <p:ph type="pic" sz="quarter" idx="15" hasCustomPrompt="1"/>
          </p:nvPr>
        </p:nvSpPr>
        <p:spPr>
          <a:xfrm>
            <a:off x="594359" y="4075608"/>
            <a:ext cx="1188720" cy="1188720"/>
          </a:xfrm>
          <a:prstGeom prst="rect">
            <a:avLst/>
          </a:prstGeom>
        </p:spPr>
        <p:txBody>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1" name="Text Placeholder 16">
            <a:extLst>
              <a:ext uri="{FF2B5EF4-FFF2-40B4-BE49-F238E27FC236}">
                <a16:creationId xmlns:a16="http://schemas.microsoft.com/office/drawing/2014/main" id="{EAE12409-9438-C401-D3EC-2C98903B6D1E}"/>
              </a:ext>
            </a:extLst>
          </p:cNvPr>
          <p:cNvSpPr>
            <a:spLocks noGrp="1"/>
          </p:cNvSpPr>
          <p:nvPr>
            <p:ph type="body" sz="quarter" idx="16" hasCustomPrompt="1"/>
          </p:nvPr>
        </p:nvSpPr>
        <p:spPr>
          <a:xfrm>
            <a:off x="1971993" y="1871510"/>
            <a:ext cx="3657600" cy="1188720"/>
          </a:xfrm>
          <a:prstGeom prst="rect">
            <a:avLst/>
          </a:prstGeom>
        </p:spPr>
        <p:txBody>
          <a:bodyPr/>
          <a:lstStyle>
            <a:lvl1pPr marL="0" indent="0">
              <a:lnSpc>
                <a:spcPct val="150000"/>
              </a:lnSpc>
              <a:spcBef>
                <a:spcPts val="0"/>
              </a:spcBef>
              <a:buNone/>
              <a:defRPr>
                <a:solidFill>
                  <a:schemeClr val="tx1"/>
                </a:solidFill>
              </a:defRPr>
            </a:lvl1pPr>
          </a:lstStyle>
          <a:p>
            <a:pPr lvl="0"/>
            <a:r>
              <a:rPr lang="en-US" dirty="0"/>
              <a:t>Caption</a:t>
            </a:r>
          </a:p>
        </p:txBody>
      </p:sp>
      <p:sp>
        <p:nvSpPr>
          <p:cNvPr id="12" name="Text Placeholder 20">
            <a:extLst>
              <a:ext uri="{FF2B5EF4-FFF2-40B4-BE49-F238E27FC236}">
                <a16:creationId xmlns:a16="http://schemas.microsoft.com/office/drawing/2014/main" id="{72373279-399A-1BFE-DA41-6103087D4012}"/>
              </a:ext>
            </a:extLst>
          </p:cNvPr>
          <p:cNvSpPr>
            <a:spLocks noGrp="1"/>
          </p:cNvSpPr>
          <p:nvPr>
            <p:ph type="body" sz="quarter" idx="17" hasCustomPrompt="1"/>
          </p:nvPr>
        </p:nvSpPr>
        <p:spPr>
          <a:xfrm>
            <a:off x="1971993" y="4077910"/>
            <a:ext cx="3657600" cy="1188720"/>
          </a:xfrm>
          <a:prstGeom prst="rect">
            <a:avLst/>
          </a:prstGeom>
        </p:spPr>
        <p:txBody>
          <a:bodyPr/>
          <a:lstStyle>
            <a:lvl1pPr marL="0" indent="0">
              <a:lnSpc>
                <a:spcPct val="150000"/>
              </a:lnSpc>
              <a:spcBef>
                <a:spcPts val="0"/>
              </a:spcBef>
              <a:buNone/>
              <a:defRPr>
                <a:solidFill>
                  <a:schemeClr val="tx1"/>
                </a:solidFill>
              </a:defRPr>
            </a:lvl1pPr>
          </a:lstStyle>
          <a:p>
            <a:pPr lvl="0"/>
            <a:r>
              <a:rPr lang="en-US" dirty="0"/>
              <a:t>Caption</a:t>
            </a:r>
          </a:p>
        </p:txBody>
      </p:sp>
      <p:sp>
        <p:nvSpPr>
          <p:cNvPr id="13" name="Text Placeholder 22">
            <a:extLst>
              <a:ext uri="{FF2B5EF4-FFF2-40B4-BE49-F238E27FC236}">
                <a16:creationId xmlns:a16="http://schemas.microsoft.com/office/drawing/2014/main" id="{15F8F3AA-A586-18B2-D437-7324E8E15FF0}"/>
              </a:ext>
            </a:extLst>
          </p:cNvPr>
          <p:cNvSpPr>
            <a:spLocks noGrp="1"/>
          </p:cNvSpPr>
          <p:nvPr>
            <p:ph type="body" sz="quarter" idx="18" hasCustomPrompt="1"/>
          </p:nvPr>
        </p:nvSpPr>
        <p:spPr>
          <a:xfrm>
            <a:off x="8008494" y="1871510"/>
            <a:ext cx="3558665" cy="1188720"/>
          </a:xfrm>
          <a:prstGeom prst="rect">
            <a:avLst/>
          </a:prstGeom>
        </p:spPr>
        <p:txBody>
          <a:bodyPr/>
          <a:lstStyle>
            <a:lvl1pPr marL="0" indent="0">
              <a:lnSpc>
                <a:spcPct val="150000"/>
              </a:lnSpc>
              <a:spcBef>
                <a:spcPts val="0"/>
              </a:spcBef>
              <a:buNone/>
              <a:defRPr>
                <a:solidFill>
                  <a:schemeClr val="tx1"/>
                </a:solidFill>
              </a:defRPr>
            </a:lvl1pPr>
          </a:lstStyle>
          <a:p>
            <a:pPr lvl="0"/>
            <a:r>
              <a:rPr lang="en-US" dirty="0"/>
              <a:t>Caption</a:t>
            </a:r>
          </a:p>
        </p:txBody>
      </p:sp>
      <p:sp>
        <p:nvSpPr>
          <p:cNvPr id="14" name="Picture Placeholder 2">
            <a:extLst>
              <a:ext uri="{FF2B5EF4-FFF2-40B4-BE49-F238E27FC236}">
                <a16:creationId xmlns:a16="http://schemas.microsoft.com/office/drawing/2014/main" id="{B25F8770-8AEF-ED19-25E1-328408099162}"/>
              </a:ext>
            </a:extLst>
          </p:cNvPr>
          <p:cNvSpPr>
            <a:spLocks noGrp="1"/>
          </p:cNvSpPr>
          <p:nvPr>
            <p:ph type="pic" sz="quarter" idx="19" hasCustomPrompt="1"/>
          </p:nvPr>
        </p:nvSpPr>
        <p:spPr>
          <a:xfrm>
            <a:off x="6583363" y="4075113"/>
            <a:ext cx="1187450" cy="1189037"/>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5" name="Text Placeholder 9">
            <a:extLst>
              <a:ext uri="{FF2B5EF4-FFF2-40B4-BE49-F238E27FC236}">
                <a16:creationId xmlns:a16="http://schemas.microsoft.com/office/drawing/2014/main" id="{5C5425F9-CECE-D490-D53A-2B69F9B5137F}"/>
              </a:ext>
            </a:extLst>
          </p:cNvPr>
          <p:cNvSpPr>
            <a:spLocks noGrp="1"/>
          </p:cNvSpPr>
          <p:nvPr>
            <p:ph type="body" sz="quarter" idx="20" hasCustomPrompt="1"/>
          </p:nvPr>
        </p:nvSpPr>
        <p:spPr>
          <a:xfrm>
            <a:off x="8008494" y="4078495"/>
            <a:ext cx="3558665" cy="1188720"/>
          </a:xfrm>
          <a:prstGeom prst="rect">
            <a:avLst/>
          </a:prstGeom>
        </p:spPr>
        <p:txBody>
          <a:bodyPr/>
          <a:lstStyle>
            <a:lvl1pPr marL="0" indent="0">
              <a:lnSpc>
                <a:spcPct val="150000"/>
              </a:lnSpc>
              <a:spcBef>
                <a:spcPts val="0"/>
              </a:spcBef>
              <a:buNone/>
              <a:defRPr>
                <a:solidFill>
                  <a:schemeClr val="tx1"/>
                </a:solidFill>
              </a:defRPr>
            </a:lvl1pPr>
          </a:lstStyle>
          <a:p>
            <a:pPr lvl="0"/>
            <a:r>
              <a:rPr lang="en-US" dirty="0"/>
              <a:t>Caption</a:t>
            </a:r>
          </a:p>
        </p:txBody>
      </p:sp>
      <p:cxnSp>
        <p:nvCxnSpPr>
          <p:cNvPr id="16" name="Straight Connector 15">
            <a:extLst>
              <a:ext uri="{FF2B5EF4-FFF2-40B4-BE49-F238E27FC236}">
                <a16:creationId xmlns:a16="http://schemas.microsoft.com/office/drawing/2014/main" id="{66F61FE7-D6D5-5B85-164A-2E8634891BE1}"/>
              </a:ext>
            </a:extLst>
          </p:cNvPr>
          <p:cNvCxnSpPr/>
          <p:nvPr/>
        </p:nvCxnSpPr>
        <p:spPr>
          <a:xfrm>
            <a:off x="6096000" y="1759835"/>
            <a:ext cx="0" cy="3657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7DB424-AFD1-C533-5DE0-4979ACC62293}"/>
              </a:ext>
            </a:extLst>
          </p:cNvPr>
          <p:cNvCxnSpPr>
            <a:cxnSpLocks/>
          </p:cNvCxnSpPr>
          <p:nvPr/>
        </p:nvCxnSpPr>
        <p:spPr>
          <a:xfrm rot="5400000">
            <a:off x="6095751" y="-2031677"/>
            <a:ext cx="0" cy="111556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25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C4CB2-430F-5DE6-7D14-9E2021391E9F}"/>
              </a:ext>
            </a:extLst>
          </p:cNvPr>
          <p:cNvSpPr/>
          <p:nvPr/>
        </p:nvSpPr>
        <p:spPr>
          <a:xfrm>
            <a:off x="0" y="-4966"/>
            <a:ext cx="12188952" cy="6053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1">
            <a:extLst>
              <a:ext uri="{FF2B5EF4-FFF2-40B4-BE49-F238E27FC236}">
                <a16:creationId xmlns:a16="http://schemas.microsoft.com/office/drawing/2014/main" id="{4B36E98B-0435-E726-3879-599FB957B286}"/>
              </a:ext>
            </a:extLst>
          </p:cNvPr>
          <p:cNvSpPr>
            <a:spLocks noGrp="1"/>
          </p:cNvSpPr>
          <p:nvPr>
            <p:ph type="title"/>
          </p:nvPr>
        </p:nvSpPr>
        <p:spPr/>
        <p:txBody>
          <a:bodyPr>
            <a:normAutofit/>
          </a:bodyPr>
          <a:lstStyle>
            <a:lvl1pPr>
              <a:defRPr sz="3600">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C5A4C25-E2C2-C359-AD8F-ADD7FDA9A33F}"/>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E518FAD3-93FA-D1C9-9ABA-B3CD508ACA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FCD9D-7174-CAED-2D56-FBDA3EFE6408}"/>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9" name="Content Placeholder 8">
            <a:extLst>
              <a:ext uri="{FF2B5EF4-FFF2-40B4-BE49-F238E27FC236}">
                <a16:creationId xmlns:a16="http://schemas.microsoft.com/office/drawing/2014/main" id="{44B2FB82-94C7-CCBE-9F8E-9FC86A7B8316}"/>
              </a:ext>
            </a:extLst>
          </p:cNvPr>
          <p:cNvSpPr>
            <a:spLocks noGrp="1"/>
          </p:cNvSpPr>
          <p:nvPr>
            <p:ph sz="quarter" idx="14" hasCustomPrompt="1"/>
          </p:nvPr>
        </p:nvSpPr>
        <p:spPr>
          <a:xfrm>
            <a:off x="594358" y="1398063"/>
            <a:ext cx="10972800" cy="4424003"/>
          </a:xfrm>
        </p:spPr>
        <p:txBody>
          <a:bodyPr/>
          <a:lstStyle>
            <a:lvl1pPr marL="0" indent="0">
              <a:buNone/>
              <a:defRPr>
                <a:solidFill>
                  <a:schemeClr val="accent6"/>
                </a:solidFill>
              </a:defRPr>
            </a:lvl1pPr>
          </a:lstStyle>
          <a:p>
            <a:pPr lvl="0"/>
            <a:r>
              <a:rPr lang="en-US" dirty="0"/>
              <a:t>Click to add table, chart, smart art graphic, 3-D module, picture, stock image, video, or icon</a:t>
            </a:r>
          </a:p>
        </p:txBody>
      </p:sp>
    </p:spTree>
    <p:extLst>
      <p:ext uri="{BB962C8B-B14F-4D97-AF65-F5344CB8AC3E}">
        <p14:creationId xmlns:p14="http://schemas.microsoft.com/office/powerpoint/2010/main" val="63952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Bo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EAB18-3732-704D-2B46-DE35600590B8}"/>
              </a:ext>
            </a:extLst>
          </p:cNvPr>
          <p:cNvSpPr/>
          <p:nvPr/>
        </p:nvSpPr>
        <p:spPr>
          <a:xfrm>
            <a:off x="0" y="-4966"/>
            <a:ext cx="12188952" cy="6053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8" name="Rectangle 7">
            <a:extLst>
              <a:ext uri="{FF2B5EF4-FFF2-40B4-BE49-F238E27FC236}">
                <a16:creationId xmlns:a16="http://schemas.microsoft.com/office/drawing/2014/main" id="{B408CA38-64CC-FBA0-6B07-40D42C161BD5}"/>
              </a:ext>
            </a:extLst>
          </p:cNvPr>
          <p:cNvSpPr/>
          <p:nvPr/>
        </p:nvSpPr>
        <p:spPr>
          <a:xfrm>
            <a:off x="1" y="1398063"/>
            <a:ext cx="12192000" cy="45623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Chart Placeholder 3">
            <a:extLst>
              <a:ext uri="{FF2B5EF4-FFF2-40B4-BE49-F238E27FC236}">
                <a16:creationId xmlns:a16="http://schemas.microsoft.com/office/drawing/2014/main" id="{B458FF25-4DE4-411B-FC55-5B5999A4D71A}"/>
              </a:ext>
            </a:extLst>
          </p:cNvPr>
          <p:cNvSpPr>
            <a:spLocks noGrp="1"/>
          </p:cNvSpPr>
          <p:nvPr>
            <p:ph type="chart" sz="quarter" idx="13"/>
          </p:nvPr>
        </p:nvSpPr>
        <p:spPr>
          <a:xfrm>
            <a:off x="594359" y="1729741"/>
            <a:ext cx="10972800" cy="3863340"/>
          </a:xfrm>
          <a:prstGeom prst="rect">
            <a:avLst/>
          </a:prstGeom>
        </p:spPr>
        <p:txBody>
          <a:bodyPr/>
          <a:lstStyle>
            <a:lvl1pPr marL="0" indent="0">
              <a:buNone/>
              <a:defRPr>
                <a:solidFill>
                  <a:schemeClr val="accent6"/>
                </a:solidFill>
              </a:defRPr>
            </a:lvl1pPr>
          </a:lstStyle>
          <a:p>
            <a:r>
              <a:rPr lang="en-US"/>
              <a:t>Click icon to add chart</a:t>
            </a:r>
            <a:endParaRPr lang="en-US" dirty="0"/>
          </a:p>
        </p:txBody>
      </p:sp>
      <p:sp>
        <p:nvSpPr>
          <p:cNvPr id="2" name="Title 1">
            <a:extLst>
              <a:ext uri="{FF2B5EF4-FFF2-40B4-BE49-F238E27FC236}">
                <a16:creationId xmlns:a16="http://schemas.microsoft.com/office/drawing/2014/main" id="{A9B19771-F070-1D6D-C7C1-FEB119EB3974}"/>
              </a:ext>
            </a:extLst>
          </p:cNvPr>
          <p:cNvSpPr>
            <a:spLocks noGrp="1"/>
          </p:cNvSpPr>
          <p:nvPr>
            <p:ph type="title"/>
          </p:nvPr>
        </p:nvSpPr>
        <p:spPr/>
        <p:txBody>
          <a:bodyPr>
            <a:normAutofit/>
          </a:bodyPr>
          <a:lstStyle>
            <a:lvl1pPr>
              <a:defRPr sz="3600">
                <a:solidFill>
                  <a:schemeClr val="bg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94FAF73-B9AF-B050-8934-02E7FAEF8847}"/>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4DA12B97-3E53-0F83-0B57-3B0CA941D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A99CFD-8121-7498-76E7-5DA4244A6C7A}"/>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3378276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with Left Pan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9AE04B-1263-1B5D-AAA9-D3DDCB24D4BB}"/>
              </a:ext>
            </a:extLst>
          </p:cNvPr>
          <p:cNvSpPr/>
          <p:nvPr/>
        </p:nvSpPr>
        <p:spPr>
          <a:xfrm>
            <a:off x="4317167" y="-41093"/>
            <a:ext cx="7874833" cy="5993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6D4E4B-7F5E-EE65-944F-9A6B7BD862F3}"/>
              </a:ext>
            </a:extLst>
          </p:cNvPr>
          <p:cNvSpPr/>
          <p:nvPr/>
        </p:nvSpPr>
        <p:spPr>
          <a:xfrm>
            <a:off x="0" y="0"/>
            <a:ext cx="4317167" cy="5960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BDE1F034-9CBC-F229-A978-A18CEF46E417}"/>
              </a:ext>
            </a:extLst>
          </p:cNvPr>
          <p:cNvSpPr>
            <a:spLocks noGrp="1"/>
          </p:cNvSpPr>
          <p:nvPr>
            <p:ph type="title"/>
          </p:nvPr>
        </p:nvSpPr>
        <p:spPr>
          <a:xfrm>
            <a:off x="594359" y="528748"/>
            <a:ext cx="3138192" cy="4876690"/>
          </a:xfrm>
        </p:spPr>
        <p:txBody>
          <a:bodyPr/>
          <a:lstStyle>
            <a:lvl1pPr>
              <a:lnSpc>
                <a:spcPct val="100000"/>
              </a:lnSpc>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C06B2CF-B78A-4066-311C-92B7FE47358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495F5659-01B3-3326-469B-3D919F8B71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0237A-0C4B-D547-7B7F-187DDBE7DAC6}"/>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12" name="Content Placeholder 11">
            <a:extLst>
              <a:ext uri="{FF2B5EF4-FFF2-40B4-BE49-F238E27FC236}">
                <a16:creationId xmlns:a16="http://schemas.microsoft.com/office/drawing/2014/main" id="{BDCA44D1-917D-628A-7D66-5C03D962973F}"/>
              </a:ext>
            </a:extLst>
          </p:cNvPr>
          <p:cNvSpPr>
            <a:spLocks noGrp="1"/>
          </p:cNvSpPr>
          <p:nvPr>
            <p:ph sz="quarter" idx="14" hasCustomPrompt="1"/>
          </p:nvPr>
        </p:nvSpPr>
        <p:spPr>
          <a:xfrm>
            <a:off x="4901783" y="528748"/>
            <a:ext cx="6752055" cy="4876690"/>
          </a:xfrm>
        </p:spPr>
        <p:txBody>
          <a:bodyPr/>
          <a:lstStyle>
            <a:lvl1pPr>
              <a:defRPr>
                <a:solidFill>
                  <a:schemeClr val="accent6"/>
                </a:solidFill>
              </a:defRPr>
            </a:lvl1pPr>
          </a:lstStyle>
          <a:p>
            <a:pPr lvl="0"/>
            <a:r>
              <a:rPr lang="en-US" dirty="0"/>
              <a:t>Click to add table, chart, smart art graphic, 3-D module, picture, stock image, video, or icon</a:t>
            </a:r>
          </a:p>
        </p:txBody>
      </p:sp>
    </p:spTree>
    <p:extLst>
      <p:ext uri="{BB962C8B-B14F-4D97-AF65-F5344CB8AC3E}">
        <p14:creationId xmlns:p14="http://schemas.microsoft.com/office/powerpoint/2010/main" val="417178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 Angl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83784A-53EB-FB81-4162-F88F88D98F89}"/>
              </a:ext>
            </a:extLst>
          </p:cNvPr>
          <p:cNvSpPr/>
          <p:nvPr/>
        </p:nvSpPr>
        <p:spPr>
          <a:xfrm>
            <a:off x="4829174" y="1580678"/>
            <a:ext cx="7362825" cy="3840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67AA7-AFC6-4A1A-1265-CBE4E5F055FC}"/>
              </a:ext>
            </a:extLst>
          </p:cNvPr>
          <p:cNvSpPr>
            <a:spLocks noGrp="1"/>
          </p:cNvSpPr>
          <p:nvPr>
            <p:ph type="title"/>
          </p:nvPr>
        </p:nvSpPr>
        <p:spPr>
          <a:xfrm>
            <a:off x="594359" y="528748"/>
            <a:ext cx="7099936" cy="869315"/>
          </a:xfrm>
        </p:spPr>
        <p:txBody>
          <a:bodyPr>
            <a:normAutofit/>
          </a:bodyPr>
          <a:lstStyle>
            <a:lvl1pPr>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7C0FE6-DB6F-A1F4-C0E7-FF93BBBD49AB}"/>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08E5394D-EE38-031C-857A-0BA55B692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3D0FBE-E115-7FD5-BB49-47E1C72518C1}"/>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9" name="Text Placeholder 8">
            <a:extLst>
              <a:ext uri="{FF2B5EF4-FFF2-40B4-BE49-F238E27FC236}">
                <a16:creationId xmlns:a16="http://schemas.microsoft.com/office/drawing/2014/main" id="{95A980B9-1754-9A11-DF75-3C1DF6DCFC09}"/>
              </a:ext>
            </a:extLst>
          </p:cNvPr>
          <p:cNvSpPr>
            <a:spLocks noGrp="1"/>
          </p:cNvSpPr>
          <p:nvPr>
            <p:ph type="body" sz="quarter" idx="14"/>
          </p:nvPr>
        </p:nvSpPr>
        <p:spPr>
          <a:xfrm>
            <a:off x="5034988" y="1816802"/>
            <a:ext cx="6586437" cy="336823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981077E9-CB23-BD57-C290-73F52DC0AD8E}"/>
              </a:ext>
            </a:extLst>
          </p:cNvPr>
          <p:cNvSpPr>
            <a:spLocks noGrp="1"/>
          </p:cNvSpPr>
          <p:nvPr>
            <p:ph sz="quarter" idx="15" hasCustomPrompt="1"/>
          </p:nvPr>
        </p:nvSpPr>
        <p:spPr>
          <a:xfrm>
            <a:off x="594359" y="1581150"/>
            <a:ext cx="3769296" cy="384016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Placeholder – Click the center icon to place new content</a:t>
            </a:r>
          </a:p>
          <a:p>
            <a:pPr lvl="0"/>
            <a:endParaRPr lang="en-US" dirty="0"/>
          </a:p>
        </p:txBody>
      </p:sp>
    </p:spTree>
    <p:extLst>
      <p:ext uri="{BB962C8B-B14F-4D97-AF65-F5344CB8AC3E}">
        <p14:creationId xmlns:p14="http://schemas.microsoft.com/office/powerpoint/2010/main" val="1119534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ttom Right Ang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612B-2A2A-F8D5-E8F5-74E66BE4F764}"/>
              </a:ext>
            </a:extLst>
          </p:cNvPr>
          <p:cNvSpPr>
            <a:spLocks noGrp="1"/>
          </p:cNvSpPr>
          <p:nvPr>
            <p:ph type="title"/>
          </p:nvPr>
        </p:nvSpPr>
        <p:spPr>
          <a:xfrm>
            <a:off x="602428" y="535023"/>
            <a:ext cx="7091867" cy="864663"/>
          </a:xfrm>
        </p:spPr>
        <p:txBody>
          <a:bodyPr anchor="ctr">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0DE69-7696-A5EE-32D4-84841D606A04}"/>
              </a:ext>
            </a:extLst>
          </p:cNvPr>
          <p:cNvSpPr>
            <a:spLocks noGrp="1"/>
          </p:cNvSpPr>
          <p:nvPr>
            <p:ph idx="1"/>
          </p:nvPr>
        </p:nvSpPr>
        <p:spPr>
          <a:xfrm>
            <a:off x="602427" y="1581373"/>
            <a:ext cx="7091867" cy="3840480"/>
          </a:xfrm>
        </p:spPr>
        <p:txBody>
          <a:bodyPr/>
          <a:lstStyle>
            <a:lvl1pPr>
              <a:lnSpc>
                <a:spcPct val="150000"/>
              </a:lnSpc>
              <a:defRPr sz="2400"/>
            </a:lvl1pPr>
            <a:lvl2pPr>
              <a:lnSpc>
                <a:spcPct val="150000"/>
              </a:lnSpc>
              <a:defRPr sz="2200"/>
            </a:lvl2pPr>
            <a:lvl3pPr>
              <a:lnSpc>
                <a:spcPct val="150000"/>
              </a:lnSpc>
              <a:defRPr sz="2000"/>
            </a:lvl3pPr>
            <a:lvl4pPr>
              <a:lnSpc>
                <a:spcPct val="150000"/>
              </a:lnSpc>
              <a:defRPr sz="1800"/>
            </a:lvl4pPr>
            <a:lvl5pPr>
              <a:lnSpc>
                <a:spcPct val="150000"/>
              </a:lnSpc>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48B525D-2E1E-E77C-6FB5-EB9203E988A7}"/>
              </a:ext>
            </a:extLst>
          </p:cNvPr>
          <p:cNvSpPr>
            <a:spLocks noGrp="1"/>
          </p:cNvSpPr>
          <p:nvPr>
            <p:ph type="body" sz="half" idx="2"/>
          </p:nvPr>
        </p:nvSpPr>
        <p:spPr>
          <a:xfrm>
            <a:off x="8218840" y="3684493"/>
            <a:ext cx="3364453" cy="1737360"/>
          </a:xfrm>
        </p:spPr>
        <p:txBody>
          <a:bodyPr/>
          <a:lstStyle>
            <a:lvl1pPr marL="0" indent="0">
              <a:lnSpc>
                <a:spcPct val="15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3386B-C7A7-9635-3D8B-4802F93F367A}"/>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6" name="Footer Placeholder 5">
            <a:extLst>
              <a:ext uri="{FF2B5EF4-FFF2-40B4-BE49-F238E27FC236}">
                <a16:creationId xmlns:a16="http://schemas.microsoft.com/office/drawing/2014/main" id="{D6446E16-C5D9-EB37-D1FB-9D92F8646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F4938-FE4E-FB99-424E-627DFA29C71D}"/>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16" name="Picture Placeholder 15">
            <a:extLst>
              <a:ext uri="{FF2B5EF4-FFF2-40B4-BE49-F238E27FC236}">
                <a16:creationId xmlns:a16="http://schemas.microsoft.com/office/drawing/2014/main" id="{97BF002A-3243-D5B7-208D-9BB4515E0326}"/>
              </a:ext>
            </a:extLst>
          </p:cNvPr>
          <p:cNvSpPr>
            <a:spLocks noGrp="1"/>
          </p:cNvSpPr>
          <p:nvPr>
            <p:ph type="pic" sz="quarter" idx="13" hasCustomPrompt="1"/>
          </p:nvPr>
        </p:nvSpPr>
        <p:spPr>
          <a:xfrm>
            <a:off x="8218840" y="528638"/>
            <a:ext cx="3364453" cy="2900362"/>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lvl1pPr>
          </a:lstStyle>
          <a:p>
            <a:r>
              <a:rPr lang="en-US" dirty="0"/>
              <a:t>Theme Placeholder – Click the center icon to replace image</a:t>
            </a:r>
          </a:p>
        </p:txBody>
      </p:sp>
    </p:spTree>
    <p:extLst>
      <p:ext uri="{BB962C8B-B14F-4D97-AF65-F5344CB8AC3E}">
        <p14:creationId xmlns:p14="http://schemas.microsoft.com/office/powerpoint/2010/main" val="317173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 - Team Member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2533D5D-5C44-61B7-9827-797898E0A0EF}"/>
              </a:ext>
            </a:extLst>
          </p:cNvPr>
          <p:cNvSpPr/>
          <p:nvPr/>
        </p:nvSpPr>
        <p:spPr>
          <a:xfrm>
            <a:off x="0" y="4509"/>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32" name="Picture 31" descr="A picture containing font, graphics, logo, graphic design&#10;&#10;Description automatically generated">
            <a:extLst>
              <a:ext uri="{FF2B5EF4-FFF2-40B4-BE49-F238E27FC236}">
                <a16:creationId xmlns:a16="http://schemas.microsoft.com/office/drawing/2014/main" id="{304DBE04-F0B6-E22B-670D-D5430AFD7EC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33" name="TextBox 32">
            <a:extLst>
              <a:ext uri="{FF2B5EF4-FFF2-40B4-BE49-F238E27FC236}">
                <a16:creationId xmlns:a16="http://schemas.microsoft.com/office/drawing/2014/main" id="{BDF3CB29-DC8D-F7AB-048D-DE7B6B8B2220}"/>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
        <p:nvSpPr>
          <p:cNvPr id="2" name="Title 1">
            <a:extLst>
              <a:ext uri="{FF2B5EF4-FFF2-40B4-BE49-F238E27FC236}">
                <a16:creationId xmlns:a16="http://schemas.microsoft.com/office/drawing/2014/main" id="{BFFE3FDA-24D0-6E5B-C746-BCA9FD50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56FF94-E3C6-88EE-7CAB-5A235FBAD3F3}"/>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F5A28D60-7DEE-FD59-065B-8E428CADA9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A3D679-C83F-4B4D-864B-B3D3FEFB0AF1}"/>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Picture Placeholder 9">
            <a:extLst>
              <a:ext uri="{FF2B5EF4-FFF2-40B4-BE49-F238E27FC236}">
                <a16:creationId xmlns:a16="http://schemas.microsoft.com/office/drawing/2014/main" id="{A752A9D1-61DA-3F67-D2E3-3455D75F08D1}"/>
              </a:ext>
            </a:extLst>
          </p:cNvPr>
          <p:cNvSpPr>
            <a:spLocks noGrp="1"/>
          </p:cNvSpPr>
          <p:nvPr>
            <p:ph type="pic" sz="quarter" idx="13"/>
          </p:nvPr>
        </p:nvSpPr>
        <p:spPr>
          <a:xfrm>
            <a:off x="972592" y="1398063"/>
            <a:ext cx="1371600" cy="1554480"/>
          </a:xfrm>
          <a:prstGeom prst="rect">
            <a:avLst/>
          </a:prstGeom>
        </p:spPr>
        <p:txBody>
          <a:bodyPr/>
          <a:lstStyle>
            <a:lvl1pPr marL="0" indent="0">
              <a:buNone/>
              <a:defRPr>
                <a:solidFill>
                  <a:schemeClr val="bg1"/>
                </a:solidFill>
              </a:defRPr>
            </a:lvl1pPr>
          </a:lstStyle>
          <a:p>
            <a:endParaRPr lang="en-US" dirty="0"/>
          </a:p>
        </p:txBody>
      </p:sp>
      <p:sp>
        <p:nvSpPr>
          <p:cNvPr id="7" name="Picture Placeholder 11">
            <a:extLst>
              <a:ext uri="{FF2B5EF4-FFF2-40B4-BE49-F238E27FC236}">
                <a16:creationId xmlns:a16="http://schemas.microsoft.com/office/drawing/2014/main" id="{1642ADF1-7566-25EB-5FAE-E04B00D46C18}"/>
              </a:ext>
            </a:extLst>
          </p:cNvPr>
          <p:cNvSpPr>
            <a:spLocks noGrp="1"/>
          </p:cNvSpPr>
          <p:nvPr>
            <p:ph type="pic" sz="quarter" idx="14"/>
          </p:nvPr>
        </p:nvSpPr>
        <p:spPr>
          <a:xfrm>
            <a:off x="3191396" y="1401443"/>
            <a:ext cx="1371600" cy="1554480"/>
          </a:xfrm>
          <a:prstGeom prst="rect">
            <a:avLst/>
          </a:prstGeom>
        </p:spPr>
        <p:txBody>
          <a:bodyPr/>
          <a:lstStyle>
            <a:lvl1pPr marL="0" indent="0">
              <a:buNone/>
              <a:defRPr>
                <a:solidFill>
                  <a:schemeClr val="bg1"/>
                </a:solidFill>
              </a:defRPr>
            </a:lvl1pPr>
          </a:lstStyle>
          <a:p>
            <a:endParaRPr lang="en-US" dirty="0"/>
          </a:p>
        </p:txBody>
      </p:sp>
      <p:sp>
        <p:nvSpPr>
          <p:cNvPr id="8" name="Text Placeholder 16">
            <a:extLst>
              <a:ext uri="{FF2B5EF4-FFF2-40B4-BE49-F238E27FC236}">
                <a16:creationId xmlns:a16="http://schemas.microsoft.com/office/drawing/2014/main" id="{C9100591-4115-B947-E7D7-206556D6BEAE}"/>
              </a:ext>
            </a:extLst>
          </p:cNvPr>
          <p:cNvSpPr>
            <a:spLocks noGrp="1"/>
          </p:cNvSpPr>
          <p:nvPr>
            <p:ph type="body" sz="quarter" idx="15"/>
          </p:nvPr>
        </p:nvSpPr>
        <p:spPr>
          <a:xfrm>
            <a:off x="687236" y="3031562"/>
            <a:ext cx="1840563" cy="32468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9" name="Picture Placeholder 14">
            <a:extLst>
              <a:ext uri="{FF2B5EF4-FFF2-40B4-BE49-F238E27FC236}">
                <a16:creationId xmlns:a16="http://schemas.microsoft.com/office/drawing/2014/main" id="{5081DB65-1584-8844-7D34-C08B90B05D76}"/>
              </a:ext>
            </a:extLst>
          </p:cNvPr>
          <p:cNvSpPr>
            <a:spLocks noGrp="1"/>
          </p:cNvSpPr>
          <p:nvPr>
            <p:ph type="pic" sz="quarter" idx="16"/>
          </p:nvPr>
        </p:nvSpPr>
        <p:spPr>
          <a:xfrm>
            <a:off x="5410200" y="1401443"/>
            <a:ext cx="1371600" cy="1554480"/>
          </a:xfrm>
          <a:prstGeom prst="rect">
            <a:avLst/>
          </a:prstGeom>
        </p:spPr>
        <p:txBody>
          <a:bodyPr/>
          <a:lstStyle>
            <a:lvl1pPr marL="0" indent="0">
              <a:buNone/>
              <a:defRPr>
                <a:solidFill>
                  <a:schemeClr val="bg1"/>
                </a:solidFill>
              </a:defRPr>
            </a:lvl1pPr>
          </a:lstStyle>
          <a:p>
            <a:endParaRPr lang="en-US" dirty="0"/>
          </a:p>
        </p:txBody>
      </p:sp>
      <p:sp>
        <p:nvSpPr>
          <p:cNvPr id="10" name="Text Placeholder 20">
            <a:extLst>
              <a:ext uri="{FF2B5EF4-FFF2-40B4-BE49-F238E27FC236}">
                <a16:creationId xmlns:a16="http://schemas.microsoft.com/office/drawing/2014/main" id="{998BB11D-9EFB-6415-3F0E-D8DECBBC6D90}"/>
              </a:ext>
            </a:extLst>
          </p:cNvPr>
          <p:cNvSpPr>
            <a:spLocks noGrp="1"/>
          </p:cNvSpPr>
          <p:nvPr>
            <p:ph type="body" sz="quarter" idx="17"/>
          </p:nvPr>
        </p:nvSpPr>
        <p:spPr>
          <a:xfrm>
            <a:off x="2918760" y="3031562"/>
            <a:ext cx="1840560" cy="318239"/>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11" name="Text Placeholder 22">
            <a:extLst>
              <a:ext uri="{FF2B5EF4-FFF2-40B4-BE49-F238E27FC236}">
                <a16:creationId xmlns:a16="http://schemas.microsoft.com/office/drawing/2014/main" id="{AEC26221-C832-0C2A-4740-57C307AEC2FF}"/>
              </a:ext>
            </a:extLst>
          </p:cNvPr>
          <p:cNvSpPr>
            <a:spLocks noGrp="1"/>
          </p:cNvSpPr>
          <p:nvPr>
            <p:ph type="body" sz="quarter" idx="18"/>
          </p:nvPr>
        </p:nvSpPr>
        <p:spPr>
          <a:xfrm>
            <a:off x="5150281" y="3031562"/>
            <a:ext cx="1840562" cy="318239"/>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12" name="Picture Placeholder 6">
            <a:extLst>
              <a:ext uri="{FF2B5EF4-FFF2-40B4-BE49-F238E27FC236}">
                <a16:creationId xmlns:a16="http://schemas.microsoft.com/office/drawing/2014/main" id="{11081283-62D0-30F5-B1DB-E98B870FFC2A}"/>
              </a:ext>
            </a:extLst>
          </p:cNvPr>
          <p:cNvSpPr>
            <a:spLocks noGrp="1"/>
          </p:cNvSpPr>
          <p:nvPr>
            <p:ph type="pic" sz="quarter" idx="19"/>
          </p:nvPr>
        </p:nvSpPr>
        <p:spPr>
          <a:xfrm>
            <a:off x="7629004" y="1401443"/>
            <a:ext cx="1371600" cy="1554480"/>
          </a:xfrm>
          <a:prstGeom prst="rect">
            <a:avLst/>
          </a:prstGeom>
        </p:spPr>
        <p:txBody>
          <a:bodyPr/>
          <a:lstStyle>
            <a:lvl1pPr marL="0" indent="0">
              <a:buNone/>
              <a:defRPr>
                <a:solidFill>
                  <a:schemeClr val="bg1"/>
                </a:solidFill>
              </a:defRPr>
            </a:lvl1pPr>
          </a:lstStyle>
          <a:p>
            <a:endParaRPr lang="en-US" dirty="0"/>
          </a:p>
        </p:txBody>
      </p:sp>
      <p:sp>
        <p:nvSpPr>
          <p:cNvPr id="13" name="Text Placeholder 8">
            <a:extLst>
              <a:ext uri="{FF2B5EF4-FFF2-40B4-BE49-F238E27FC236}">
                <a16:creationId xmlns:a16="http://schemas.microsoft.com/office/drawing/2014/main" id="{F4E4A833-8D9E-BFD0-2898-04D156E192BD}"/>
              </a:ext>
            </a:extLst>
          </p:cNvPr>
          <p:cNvSpPr>
            <a:spLocks noGrp="1"/>
          </p:cNvSpPr>
          <p:nvPr>
            <p:ph type="body" sz="quarter" idx="20"/>
          </p:nvPr>
        </p:nvSpPr>
        <p:spPr>
          <a:xfrm>
            <a:off x="7381804" y="3031562"/>
            <a:ext cx="1840562" cy="32468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85995BCE-4D31-C332-3E32-96800EC69317}"/>
              </a:ext>
            </a:extLst>
          </p:cNvPr>
          <p:cNvCxnSpPr>
            <a:cxnSpLocks/>
          </p:cNvCxnSpPr>
          <p:nvPr/>
        </p:nvCxnSpPr>
        <p:spPr>
          <a:xfrm>
            <a:off x="2745827" y="1424252"/>
            <a:ext cx="0" cy="4206240"/>
          </a:xfrm>
          <a:prstGeom prst="line">
            <a:avLst/>
          </a:prstGeom>
          <a:ln w="9525">
            <a:solidFill>
              <a:srgbClr val="E2E4E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B5634E-AF0B-4B1F-F808-9BB1C13D4522}"/>
              </a:ext>
            </a:extLst>
          </p:cNvPr>
          <p:cNvCxnSpPr>
            <a:cxnSpLocks/>
          </p:cNvCxnSpPr>
          <p:nvPr/>
        </p:nvCxnSpPr>
        <p:spPr>
          <a:xfrm>
            <a:off x="4980585" y="1424252"/>
            <a:ext cx="0" cy="4206240"/>
          </a:xfrm>
          <a:prstGeom prst="line">
            <a:avLst/>
          </a:prstGeom>
          <a:ln w="9525">
            <a:solidFill>
              <a:srgbClr val="E2E4E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CC46847-12C7-716A-B5FB-ED05288ABB79}"/>
              </a:ext>
            </a:extLst>
          </p:cNvPr>
          <p:cNvCxnSpPr>
            <a:cxnSpLocks/>
          </p:cNvCxnSpPr>
          <p:nvPr/>
        </p:nvCxnSpPr>
        <p:spPr>
          <a:xfrm>
            <a:off x="7215343" y="1424252"/>
            <a:ext cx="0" cy="4206240"/>
          </a:xfrm>
          <a:prstGeom prst="line">
            <a:avLst/>
          </a:prstGeom>
          <a:ln w="9525">
            <a:solidFill>
              <a:srgbClr val="E2E4E8"/>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9">
            <a:extLst>
              <a:ext uri="{FF2B5EF4-FFF2-40B4-BE49-F238E27FC236}">
                <a16:creationId xmlns:a16="http://schemas.microsoft.com/office/drawing/2014/main" id="{AB52A408-9695-583D-0B50-9C7E78778CA8}"/>
              </a:ext>
            </a:extLst>
          </p:cNvPr>
          <p:cNvSpPr>
            <a:spLocks noGrp="1"/>
          </p:cNvSpPr>
          <p:nvPr>
            <p:ph type="pic" sz="quarter" idx="21"/>
          </p:nvPr>
        </p:nvSpPr>
        <p:spPr>
          <a:xfrm>
            <a:off x="972592" y="3644041"/>
            <a:ext cx="1371600" cy="1554480"/>
          </a:xfrm>
          <a:prstGeom prst="rect">
            <a:avLst/>
          </a:prstGeom>
        </p:spPr>
        <p:txBody>
          <a:bodyPr/>
          <a:lstStyle>
            <a:lvl1pPr marL="0" indent="0">
              <a:buNone/>
              <a:defRPr>
                <a:solidFill>
                  <a:schemeClr val="bg1"/>
                </a:solidFill>
              </a:defRPr>
            </a:lvl1pPr>
          </a:lstStyle>
          <a:p>
            <a:endParaRPr lang="en-US" dirty="0"/>
          </a:p>
        </p:txBody>
      </p:sp>
      <p:sp>
        <p:nvSpPr>
          <p:cNvPr id="18" name="Picture Placeholder 11">
            <a:extLst>
              <a:ext uri="{FF2B5EF4-FFF2-40B4-BE49-F238E27FC236}">
                <a16:creationId xmlns:a16="http://schemas.microsoft.com/office/drawing/2014/main" id="{573237C9-EBE6-8BE8-63AF-9034663BF0BC}"/>
              </a:ext>
            </a:extLst>
          </p:cNvPr>
          <p:cNvSpPr>
            <a:spLocks noGrp="1"/>
          </p:cNvSpPr>
          <p:nvPr>
            <p:ph type="pic" sz="quarter" idx="22"/>
          </p:nvPr>
        </p:nvSpPr>
        <p:spPr>
          <a:xfrm>
            <a:off x="3191396" y="3644041"/>
            <a:ext cx="1371600" cy="1554480"/>
          </a:xfrm>
          <a:prstGeom prst="rect">
            <a:avLst/>
          </a:prstGeom>
        </p:spPr>
        <p:txBody>
          <a:bodyPr/>
          <a:lstStyle>
            <a:lvl1pPr marL="0" indent="0">
              <a:buNone/>
              <a:defRPr>
                <a:solidFill>
                  <a:schemeClr val="bg1"/>
                </a:solidFill>
              </a:defRPr>
            </a:lvl1pPr>
          </a:lstStyle>
          <a:p>
            <a:endParaRPr lang="en-US" dirty="0"/>
          </a:p>
        </p:txBody>
      </p:sp>
      <p:sp>
        <p:nvSpPr>
          <p:cNvPr id="19" name="Text Placeholder 16">
            <a:extLst>
              <a:ext uri="{FF2B5EF4-FFF2-40B4-BE49-F238E27FC236}">
                <a16:creationId xmlns:a16="http://schemas.microsoft.com/office/drawing/2014/main" id="{3CF734DE-1D39-59FA-8426-5ED0BE5FE358}"/>
              </a:ext>
            </a:extLst>
          </p:cNvPr>
          <p:cNvSpPr>
            <a:spLocks noGrp="1"/>
          </p:cNvSpPr>
          <p:nvPr>
            <p:ph type="body" sz="quarter" idx="23"/>
          </p:nvPr>
        </p:nvSpPr>
        <p:spPr>
          <a:xfrm>
            <a:off x="687236" y="5284133"/>
            <a:ext cx="1840563" cy="333905"/>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20" name="Picture Placeholder 14">
            <a:extLst>
              <a:ext uri="{FF2B5EF4-FFF2-40B4-BE49-F238E27FC236}">
                <a16:creationId xmlns:a16="http://schemas.microsoft.com/office/drawing/2014/main" id="{12AEE641-C91C-6DEF-9FDD-EE5701105595}"/>
              </a:ext>
            </a:extLst>
          </p:cNvPr>
          <p:cNvSpPr>
            <a:spLocks noGrp="1"/>
          </p:cNvSpPr>
          <p:nvPr>
            <p:ph type="pic" sz="quarter" idx="24"/>
          </p:nvPr>
        </p:nvSpPr>
        <p:spPr>
          <a:xfrm>
            <a:off x="5410200" y="3644041"/>
            <a:ext cx="1371600" cy="1554480"/>
          </a:xfrm>
          <a:prstGeom prst="rect">
            <a:avLst/>
          </a:prstGeom>
        </p:spPr>
        <p:txBody>
          <a:bodyPr/>
          <a:lstStyle>
            <a:lvl1pPr marL="0" indent="0">
              <a:buNone/>
              <a:defRPr>
                <a:solidFill>
                  <a:schemeClr val="bg1"/>
                </a:solidFill>
              </a:defRPr>
            </a:lvl1pPr>
          </a:lstStyle>
          <a:p>
            <a:endParaRPr lang="en-US" dirty="0"/>
          </a:p>
        </p:txBody>
      </p:sp>
      <p:sp>
        <p:nvSpPr>
          <p:cNvPr id="21" name="Text Placeholder 20">
            <a:extLst>
              <a:ext uri="{FF2B5EF4-FFF2-40B4-BE49-F238E27FC236}">
                <a16:creationId xmlns:a16="http://schemas.microsoft.com/office/drawing/2014/main" id="{C8C022C7-01E1-4701-8512-B704F02CD584}"/>
              </a:ext>
            </a:extLst>
          </p:cNvPr>
          <p:cNvSpPr>
            <a:spLocks noGrp="1"/>
          </p:cNvSpPr>
          <p:nvPr>
            <p:ph type="body" sz="quarter" idx="25"/>
          </p:nvPr>
        </p:nvSpPr>
        <p:spPr>
          <a:xfrm>
            <a:off x="2918760" y="5284133"/>
            <a:ext cx="1840560" cy="32745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22" name="Text Placeholder 22">
            <a:extLst>
              <a:ext uri="{FF2B5EF4-FFF2-40B4-BE49-F238E27FC236}">
                <a16:creationId xmlns:a16="http://schemas.microsoft.com/office/drawing/2014/main" id="{0C46818B-B19E-73E2-08FC-8D61EDA706D0}"/>
              </a:ext>
            </a:extLst>
          </p:cNvPr>
          <p:cNvSpPr>
            <a:spLocks noGrp="1"/>
          </p:cNvSpPr>
          <p:nvPr>
            <p:ph type="body" sz="quarter" idx="26"/>
          </p:nvPr>
        </p:nvSpPr>
        <p:spPr>
          <a:xfrm>
            <a:off x="5150281" y="5284133"/>
            <a:ext cx="1840562" cy="32745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23" name="Picture Placeholder 6">
            <a:extLst>
              <a:ext uri="{FF2B5EF4-FFF2-40B4-BE49-F238E27FC236}">
                <a16:creationId xmlns:a16="http://schemas.microsoft.com/office/drawing/2014/main" id="{937FDD6A-5F76-BC14-BA9C-82EC1E4DB8FB}"/>
              </a:ext>
            </a:extLst>
          </p:cNvPr>
          <p:cNvSpPr>
            <a:spLocks noGrp="1"/>
          </p:cNvSpPr>
          <p:nvPr>
            <p:ph type="pic" sz="quarter" idx="27"/>
          </p:nvPr>
        </p:nvSpPr>
        <p:spPr>
          <a:xfrm>
            <a:off x="7629004" y="3644041"/>
            <a:ext cx="1371600" cy="1554480"/>
          </a:xfrm>
          <a:prstGeom prst="rect">
            <a:avLst/>
          </a:prstGeom>
        </p:spPr>
        <p:txBody>
          <a:bodyPr/>
          <a:lstStyle>
            <a:lvl1pPr marL="0" indent="0">
              <a:buNone/>
              <a:defRPr>
                <a:solidFill>
                  <a:schemeClr val="bg1"/>
                </a:solidFill>
              </a:defRPr>
            </a:lvl1pPr>
          </a:lstStyle>
          <a:p>
            <a:endParaRPr lang="en-US" dirty="0"/>
          </a:p>
        </p:txBody>
      </p:sp>
      <p:sp>
        <p:nvSpPr>
          <p:cNvPr id="24" name="Text Placeholder 8">
            <a:extLst>
              <a:ext uri="{FF2B5EF4-FFF2-40B4-BE49-F238E27FC236}">
                <a16:creationId xmlns:a16="http://schemas.microsoft.com/office/drawing/2014/main" id="{E820F7E2-BD93-838D-4519-516BE1D819D5}"/>
              </a:ext>
            </a:extLst>
          </p:cNvPr>
          <p:cNvSpPr>
            <a:spLocks noGrp="1"/>
          </p:cNvSpPr>
          <p:nvPr>
            <p:ph type="body" sz="quarter" idx="28"/>
          </p:nvPr>
        </p:nvSpPr>
        <p:spPr>
          <a:xfrm>
            <a:off x="7381804" y="5284133"/>
            <a:ext cx="1840562" cy="32745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25" name="Picture Placeholder 6">
            <a:extLst>
              <a:ext uri="{FF2B5EF4-FFF2-40B4-BE49-F238E27FC236}">
                <a16:creationId xmlns:a16="http://schemas.microsoft.com/office/drawing/2014/main" id="{DC89477F-DA98-7C71-8487-4AAA8969BE6C}"/>
              </a:ext>
            </a:extLst>
          </p:cNvPr>
          <p:cNvSpPr>
            <a:spLocks noGrp="1"/>
          </p:cNvSpPr>
          <p:nvPr>
            <p:ph type="pic" sz="quarter" idx="29"/>
          </p:nvPr>
        </p:nvSpPr>
        <p:spPr>
          <a:xfrm>
            <a:off x="9847809" y="1398063"/>
            <a:ext cx="1371600" cy="1554480"/>
          </a:xfrm>
          <a:prstGeom prst="rect">
            <a:avLst/>
          </a:prstGeom>
        </p:spPr>
        <p:txBody>
          <a:bodyPr/>
          <a:lstStyle>
            <a:lvl1pPr marL="0" indent="0">
              <a:buNone/>
              <a:defRPr>
                <a:solidFill>
                  <a:schemeClr val="bg1"/>
                </a:solidFill>
              </a:defRPr>
            </a:lvl1pPr>
          </a:lstStyle>
          <a:p>
            <a:endParaRPr lang="en-US" dirty="0"/>
          </a:p>
        </p:txBody>
      </p:sp>
      <p:sp>
        <p:nvSpPr>
          <p:cNvPr id="26" name="Text Placeholder 8">
            <a:extLst>
              <a:ext uri="{FF2B5EF4-FFF2-40B4-BE49-F238E27FC236}">
                <a16:creationId xmlns:a16="http://schemas.microsoft.com/office/drawing/2014/main" id="{83B41F17-EEE5-5D47-D91C-71E8CA8BE6E1}"/>
              </a:ext>
            </a:extLst>
          </p:cNvPr>
          <p:cNvSpPr>
            <a:spLocks noGrp="1"/>
          </p:cNvSpPr>
          <p:nvPr>
            <p:ph type="body" sz="quarter" idx="30"/>
          </p:nvPr>
        </p:nvSpPr>
        <p:spPr>
          <a:xfrm>
            <a:off x="9613328" y="3031562"/>
            <a:ext cx="1840562" cy="324687"/>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sp>
        <p:nvSpPr>
          <p:cNvPr id="27" name="Picture Placeholder 6">
            <a:extLst>
              <a:ext uri="{FF2B5EF4-FFF2-40B4-BE49-F238E27FC236}">
                <a16:creationId xmlns:a16="http://schemas.microsoft.com/office/drawing/2014/main" id="{F8C5F5B5-E349-AED2-2655-F29183F1EF55}"/>
              </a:ext>
            </a:extLst>
          </p:cNvPr>
          <p:cNvSpPr>
            <a:spLocks noGrp="1"/>
          </p:cNvSpPr>
          <p:nvPr>
            <p:ph type="pic" sz="quarter" idx="31"/>
          </p:nvPr>
        </p:nvSpPr>
        <p:spPr>
          <a:xfrm>
            <a:off x="9847809" y="3644041"/>
            <a:ext cx="1371600" cy="1554480"/>
          </a:xfrm>
          <a:prstGeom prst="rect">
            <a:avLst/>
          </a:prstGeom>
        </p:spPr>
        <p:txBody>
          <a:bodyPr/>
          <a:lstStyle>
            <a:lvl1pPr marL="0" indent="0">
              <a:buNone/>
              <a:defRPr>
                <a:solidFill>
                  <a:schemeClr val="bg1"/>
                </a:solidFill>
              </a:defRPr>
            </a:lvl1pPr>
          </a:lstStyle>
          <a:p>
            <a:endParaRPr lang="en-US" dirty="0"/>
          </a:p>
        </p:txBody>
      </p:sp>
      <p:sp>
        <p:nvSpPr>
          <p:cNvPr id="28" name="Text Placeholder 8">
            <a:extLst>
              <a:ext uri="{FF2B5EF4-FFF2-40B4-BE49-F238E27FC236}">
                <a16:creationId xmlns:a16="http://schemas.microsoft.com/office/drawing/2014/main" id="{79F418AC-F1AF-31CF-A70F-93227AE57B71}"/>
              </a:ext>
            </a:extLst>
          </p:cNvPr>
          <p:cNvSpPr>
            <a:spLocks noGrp="1"/>
          </p:cNvSpPr>
          <p:nvPr>
            <p:ph type="body" sz="quarter" idx="32"/>
          </p:nvPr>
        </p:nvSpPr>
        <p:spPr>
          <a:xfrm>
            <a:off x="9613328" y="5284133"/>
            <a:ext cx="1840562" cy="312825"/>
          </a:xfrm>
          <a:prstGeom prst="rect">
            <a:avLst/>
          </a:prstGeom>
        </p:spPr>
        <p:txBody>
          <a:bodyPr>
            <a:normAutofit/>
          </a:bodyPr>
          <a:lstStyle>
            <a:lvl1pPr marL="0" indent="0" algn="ctr">
              <a:lnSpc>
                <a:spcPct val="100000"/>
              </a:lnSpc>
              <a:spcBef>
                <a:spcPts val="0"/>
              </a:spcBef>
              <a:buNone/>
              <a:defRPr sz="1200">
                <a:solidFill>
                  <a:schemeClr val="tx1"/>
                </a:solidFill>
              </a:defRPr>
            </a:lvl1pPr>
          </a:lstStyle>
          <a:p>
            <a:pPr lvl="0"/>
            <a:r>
              <a:rPr lang="en-US"/>
              <a:t>Click to edit Master text styles</a:t>
            </a:r>
          </a:p>
        </p:txBody>
      </p:sp>
      <p:cxnSp>
        <p:nvCxnSpPr>
          <p:cNvPr id="29" name="Straight Connector 28">
            <a:extLst>
              <a:ext uri="{FF2B5EF4-FFF2-40B4-BE49-F238E27FC236}">
                <a16:creationId xmlns:a16="http://schemas.microsoft.com/office/drawing/2014/main" id="{F3A14086-B00F-959E-96D7-29D80CC9E1A0}"/>
              </a:ext>
            </a:extLst>
          </p:cNvPr>
          <p:cNvCxnSpPr>
            <a:cxnSpLocks/>
          </p:cNvCxnSpPr>
          <p:nvPr/>
        </p:nvCxnSpPr>
        <p:spPr>
          <a:xfrm>
            <a:off x="9446173" y="1424252"/>
            <a:ext cx="0" cy="4206240"/>
          </a:xfrm>
          <a:prstGeom prst="line">
            <a:avLst/>
          </a:prstGeom>
          <a:ln w="9525">
            <a:solidFill>
              <a:srgbClr val="E2E4E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D14A598-895F-DAFF-234D-1F2B257F8F43}"/>
              </a:ext>
            </a:extLst>
          </p:cNvPr>
          <p:cNvCxnSpPr>
            <a:cxnSpLocks/>
          </p:cNvCxnSpPr>
          <p:nvPr/>
        </p:nvCxnSpPr>
        <p:spPr>
          <a:xfrm flipH="1" flipV="1">
            <a:off x="687236" y="3499864"/>
            <a:ext cx="10766654" cy="10536"/>
          </a:xfrm>
          <a:prstGeom prst="line">
            <a:avLst/>
          </a:prstGeom>
          <a:ln w="9525">
            <a:solidFill>
              <a:srgbClr val="E2E4E8"/>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42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 Team Member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EB422B-3AAC-1EA5-9A2E-1B7408DBB5BE}"/>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7" name="Picture 6" descr="A picture containing font, graphics, logo, graphic design&#10;&#10;Description automatically generated">
            <a:extLst>
              <a:ext uri="{FF2B5EF4-FFF2-40B4-BE49-F238E27FC236}">
                <a16:creationId xmlns:a16="http://schemas.microsoft.com/office/drawing/2014/main" id="{EA7268A6-5D8F-8E25-6F72-9AC3E58AC0F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8" name="TextBox 7">
            <a:extLst>
              <a:ext uri="{FF2B5EF4-FFF2-40B4-BE49-F238E27FC236}">
                <a16:creationId xmlns:a16="http://schemas.microsoft.com/office/drawing/2014/main" id="{E3FAF3D3-DB13-2D28-2357-2C4CE4C8EE0D}"/>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
        <p:nvSpPr>
          <p:cNvPr id="2" name="Title 1">
            <a:extLst>
              <a:ext uri="{FF2B5EF4-FFF2-40B4-BE49-F238E27FC236}">
                <a16:creationId xmlns:a16="http://schemas.microsoft.com/office/drawing/2014/main" id="{8A35FD74-7292-04CC-B762-F06CE533D9A4}"/>
              </a:ext>
            </a:extLst>
          </p:cNvPr>
          <p:cNvSpPr>
            <a:spLocks noGrp="1"/>
          </p:cNvSpPr>
          <p:nvPr>
            <p:ph type="title"/>
          </p:nvPr>
        </p:nvSpPr>
        <p:spPr/>
        <p:txBody>
          <a:bodyPr/>
          <a:lstStyle/>
          <a:p>
            <a:r>
              <a:rPr lang="en-US"/>
              <a:t>Click to edit Master title style</a:t>
            </a:r>
            <a:endParaRPr lang="en-US" dirty="0"/>
          </a:p>
        </p:txBody>
      </p:sp>
      <p:sp>
        <p:nvSpPr>
          <p:cNvPr id="10" name="Picture Placeholder 4">
            <a:extLst>
              <a:ext uri="{FF2B5EF4-FFF2-40B4-BE49-F238E27FC236}">
                <a16:creationId xmlns:a16="http://schemas.microsoft.com/office/drawing/2014/main" id="{40EA3A77-216F-1708-0857-4EBD9A03FFC4}"/>
              </a:ext>
            </a:extLst>
          </p:cNvPr>
          <p:cNvSpPr>
            <a:spLocks noGrp="1"/>
          </p:cNvSpPr>
          <p:nvPr>
            <p:ph type="pic" sz="quarter" idx="14" hasCustomPrompt="1"/>
          </p:nvPr>
        </p:nvSpPr>
        <p:spPr>
          <a:xfrm>
            <a:off x="594359" y="1626058"/>
            <a:ext cx="2286000" cy="2286000"/>
          </a:xfrm>
          <a:prstGeom prst="rect">
            <a:avLst/>
          </a:prstGeom>
        </p:spPr>
        <p:txBody>
          <a:bodyPr>
            <a:normAutofit/>
          </a:bodyPr>
          <a:lstStyle>
            <a:lvl1pPr marL="0" indent="0">
              <a:buNone/>
              <a:defRPr sz="1800">
                <a:solidFill>
                  <a:schemeClr val="tx1"/>
                </a:solidFill>
              </a:defRPr>
            </a:lvl1pPr>
          </a:lstStyle>
          <a:p>
            <a:r>
              <a:rPr lang="en-US" dirty="0"/>
              <a:t>Click icon to place image or icon</a:t>
            </a:r>
          </a:p>
        </p:txBody>
      </p:sp>
      <p:sp>
        <p:nvSpPr>
          <p:cNvPr id="11" name="Picture Placeholder 10">
            <a:extLst>
              <a:ext uri="{FF2B5EF4-FFF2-40B4-BE49-F238E27FC236}">
                <a16:creationId xmlns:a16="http://schemas.microsoft.com/office/drawing/2014/main" id="{5E6E0F95-A4A8-B496-3A86-1CF78C9141D8}"/>
              </a:ext>
            </a:extLst>
          </p:cNvPr>
          <p:cNvSpPr>
            <a:spLocks noGrp="1"/>
          </p:cNvSpPr>
          <p:nvPr>
            <p:ph type="pic" sz="quarter" idx="15" hasCustomPrompt="1"/>
          </p:nvPr>
        </p:nvSpPr>
        <p:spPr>
          <a:xfrm>
            <a:off x="6385559" y="1626058"/>
            <a:ext cx="2286000" cy="228600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2" name="Picture Placeholder 12">
            <a:extLst>
              <a:ext uri="{FF2B5EF4-FFF2-40B4-BE49-F238E27FC236}">
                <a16:creationId xmlns:a16="http://schemas.microsoft.com/office/drawing/2014/main" id="{F04291D9-0DE7-44EE-7129-791509F216C8}"/>
              </a:ext>
            </a:extLst>
          </p:cNvPr>
          <p:cNvSpPr>
            <a:spLocks noGrp="1"/>
          </p:cNvSpPr>
          <p:nvPr>
            <p:ph type="pic" sz="quarter" idx="16" hasCustomPrompt="1"/>
          </p:nvPr>
        </p:nvSpPr>
        <p:spPr>
          <a:xfrm>
            <a:off x="3489959" y="1626058"/>
            <a:ext cx="2286000" cy="2286000"/>
          </a:xfrm>
          <a:prstGeom prst="rect">
            <a:avLst/>
          </a:prstGeom>
        </p:spPr>
        <p:txBody>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3" name="Text Placeholder 16">
            <a:extLst>
              <a:ext uri="{FF2B5EF4-FFF2-40B4-BE49-F238E27FC236}">
                <a16:creationId xmlns:a16="http://schemas.microsoft.com/office/drawing/2014/main" id="{5BBAA72B-91C2-4266-1D78-A475C87CD319}"/>
              </a:ext>
            </a:extLst>
          </p:cNvPr>
          <p:cNvSpPr>
            <a:spLocks noGrp="1"/>
          </p:cNvSpPr>
          <p:nvPr>
            <p:ph type="body" sz="quarter" idx="17" hasCustomPrompt="1"/>
          </p:nvPr>
        </p:nvSpPr>
        <p:spPr>
          <a:xfrm>
            <a:off x="594359" y="4075205"/>
            <a:ext cx="2286000" cy="86868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14" name="Text Placeholder 20">
            <a:extLst>
              <a:ext uri="{FF2B5EF4-FFF2-40B4-BE49-F238E27FC236}">
                <a16:creationId xmlns:a16="http://schemas.microsoft.com/office/drawing/2014/main" id="{ABC2DAA8-7189-E86E-BFCB-655E16C7CAD7}"/>
              </a:ext>
            </a:extLst>
          </p:cNvPr>
          <p:cNvSpPr>
            <a:spLocks noGrp="1"/>
          </p:cNvSpPr>
          <p:nvPr>
            <p:ph type="body" sz="quarter" idx="18" hasCustomPrompt="1"/>
          </p:nvPr>
        </p:nvSpPr>
        <p:spPr>
          <a:xfrm>
            <a:off x="3489959" y="4075205"/>
            <a:ext cx="2286000" cy="86868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15" name="Text Placeholder 22">
            <a:extLst>
              <a:ext uri="{FF2B5EF4-FFF2-40B4-BE49-F238E27FC236}">
                <a16:creationId xmlns:a16="http://schemas.microsoft.com/office/drawing/2014/main" id="{0B49A8B7-7743-A0DF-3395-D962DDBAC416}"/>
              </a:ext>
            </a:extLst>
          </p:cNvPr>
          <p:cNvSpPr>
            <a:spLocks noGrp="1"/>
          </p:cNvSpPr>
          <p:nvPr>
            <p:ph type="body" sz="quarter" idx="19" hasCustomPrompt="1"/>
          </p:nvPr>
        </p:nvSpPr>
        <p:spPr>
          <a:xfrm>
            <a:off x="6385559" y="4075205"/>
            <a:ext cx="2286000" cy="86868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16" name="Picture Placeholder 2">
            <a:extLst>
              <a:ext uri="{FF2B5EF4-FFF2-40B4-BE49-F238E27FC236}">
                <a16:creationId xmlns:a16="http://schemas.microsoft.com/office/drawing/2014/main" id="{AB28BEA4-198D-8C20-CF56-5825E2F240BE}"/>
              </a:ext>
            </a:extLst>
          </p:cNvPr>
          <p:cNvSpPr>
            <a:spLocks noGrp="1"/>
          </p:cNvSpPr>
          <p:nvPr>
            <p:ph type="pic" sz="quarter" idx="20" hasCustomPrompt="1"/>
          </p:nvPr>
        </p:nvSpPr>
        <p:spPr>
          <a:xfrm>
            <a:off x="9281159" y="1626058"/>
            <a:ext cx="2286000" cy="228600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7" name="Text Placeholder 9">
            <a:extLst>
              <a:ext uri="{FF2B5EF4-FFF2-40B4-BE49-F238E27FC236}">
                <a16:creationId xmlns:a16="http://schemas.microsoft.com/office/drawing/2014/main" id="{4808D4F9-A56F-C80E-B11F-9025AC011D66}"/>
              </a:ext>
            </a:extLst>
          </p:cNvPr>
          <p:cNvSpPr>
            <a:spLocks noGrp="1"/>
          </p:cNvSpPr>
          <p:nvPr>
            <p:ph type="body" sz="quarter" idx="21" hasCustomPrompt="1"/>
          </p:nvPr>
        </p:nvSpPr>
        <p:spPr>
          <a:xfrm>
            <a:off x="9281159" y="4075205"/>
            <a:ext cx="2286000" cy="86868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18" name="Text Placeholder 3">
            <a:extLst>
              <a:ext uri="{FF2B5EF4-FFF2-40B4-BE49-F238E27FC236}">
                <a16:creationId xmlns:a16="http://schemas.microsoft.com/office/drawing/2014/main" id="{2926FDFB-AD3C-DCC4-D123-3998B83976CD}"/>
              </a:ext>
            </a:extLst>
          </p:cNvPr>
          <p:cNvSpPr>
            <a:spLocks noGrp="1"/>
          </p:cNvSpPr>
          <p:nvPr>
            <p:ph type="body" sz="quarter" idx="22" hasCustomPrompt="1"/>
          </p:nvPr>
        </p:nvSpPr>
        <p:spPr>
          <a:xfrm>
            <a:off x="594359" y="4962118"/>
            <a:ext cx="2286000" cy="45720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19" name="Text Placeholder 17">
            <a:extLst>
              <a:ext uri="{FF2B5EF4-FFF2-40B4-BE49-F238E27FC236}">
                <a16:creationId xmlns:a16="http://schemas.microsoft.com/office/drawing/2014/main" id="{9E30C210-2657-5EFA-C713-2B88E1E97413}"/>
              </a:ext>
            </a:extLst>
          </p:cNvPr>
          <p:cNvSpPr>
            <a:spLocks noGrp="1"/>
          </p:cNvSpPr>
          <p:nvPr>
            <p:ph type="body" sz="quarter" idx="23" hasCustomPrompt="1"/>
          </p:nvPr>
        </p:nvSpPr>
        <p:spPr>
          <a:xfrm>
            <a:off x="3489960" y="4962118"/>
            <a:ext cx="2285996" cy="45720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20" name="Text Placeholder 21">
            <a:extLst>
              <a:ext uri="{FF2B5EF4-FFF2-40B4-BE49-F238E27FC236}">
                <a16:creationId xmlns:a16="http://schemas.microsoft.com/office/drawing/2014/main" id="{66954F47-1568-A1C5-DBD8-35DADF23B84C}"/>
              </a:ext>
            </a:extLst>
          </p:cNvPr>
          <p:cNvSpPr>
            <a:spLocks noGrp="1"/>
          </p:cNvSpPr>
          <p:nvPr>
            <p:ph type="body" sz="quarter" idx="24" hasCustomPrompt="1"/>
          </p:nvPr>
        </p:nvSpPr>
        <p:spPr>
          <a:xfrm>
            <a:off x="6385557" y="4962118"/>
            <a:ext cx="2286000" cy="45720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21" name="Text Placeholder 24">
            <a:extLst>
              <a:ext uri="{FF2B5EF4-FFF2-40B4-BE49-F238E27FC236}">
                <a16:creationId xmlns:a16="http://schemas.microsoft.com/office/drawing/2014/main" id="{2FDB1A3D-C7E8-F806-DAAF-41B99524FBF5}"/>
              </a:ext>
            </a:extLst>
          </p:cNvPr>
          <p:cNvSpPr>
            <a:spLocks noGrp="1"/>
          </p:cNvSpPr>
          <p:nvPr>
            <p:ph type="body" sz="quarter" idx="25" hasCustomPrompt="1"/>
          </p:nvPr>
        </p:nvSpPr>
        <p:spPr>
          <a:xfrm>
            <a:off x="9281159" y="4962118"/>
            <a:ext cx="2286000" cy="45720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cxnSp>
        <p:nvCxnSpPr>
          <p:cNvPr id="22" name="Straight Connector 21">
            <a:extLst>
              <a:ext uri="{FF2B5EF4-FFF2-40B4-BE49-F238E27FC236}">
                <a16:creationId xmlns:a16="http://schemas.microsoft.com/office/drawing/2014/main" id="{F351CD25-7862-0724-4F17-99C9DBD4CED7}"/>
              </a:ext>
            </a:extLst>
          </p:cNvPr>
          <p:cNvCxnSpPr>
            <a:cxnSpLocks/>
          </p:cNvCxnSpPr>
          <p:nvPr/>
        </p:nvCxnSpPr>
        <p:spPr>
          <a:xfrm>
            <a:off x="3178747" y="157883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ECAD63-5C1F-4123-0C5F-43D7EC3F18BE}"/>
              </a:ext>
            </a:extLst>
          </p:cNvPr>
          <p:cNvCxnSpPr>
            <a:cxnSpLocks/>
          </p:cNvCxnSpPr>
          <p:nvPr/>
        </p:nvCxnSpPr>
        <p:spPr>
          <a:xfrm>
            <a:off x="6074660" y="157883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095096-E021-9FCD-5AE5-62307E937A8C}"/>
              </a:ext>
            </a:extLst>
          </p:cNvPr>
          <p:cNvCxnSpPr>
            <a:cxnSpLocks/>
          </p:cNvCxnSpPr>
          <p:nvPr/>
        </p:nvCxnSpPr>
        <p:spPr>
          <a:xfrm>
            <a:off x="8973070" y="157883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15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 Team Member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D3ADCE-6CF9-ABB5-1099-90975487454C}"/>
              </a:ext>
            </a:extLst>
          </p:cNvPr>
          <p:cNvSpPr/>
          <p:nvPr/>
        </p:nvSpPr>
        <p:spPr>
          <a:xfrm>
            <a:off x="0" y="4509"/>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1">
            <a:extLst>
              <a:ext uri="{FF2B5EF4-FFF2-40B4-BE49-F238E27FC236}">
                <a16:creationId xmlns:a16="http://schemas.microsoft.com/office/drawing/2014/main" id="{D07163EF-C157-E5BE-B6B9-C3E8F1AEB445}"/>
              </a:ext>
            </a:extLst>
          </p:cNvPr>
          <p:cNvSpPr>
            <a:spLocks noGrp="1"/>
          </p:cNvSpPr>
          <p:nvPr>
            <p:ph type="title"/>
          </p:nvPr>
        </p:nvSpPr>
        <p:spPr/>
        <p:txBody>
          <a:bodyPr/>
          <a:lstStyle/>
          <a:p>
            <a:r>
              <a:rPr lang="en-US"/>
              <a:t>Click to edit Master title style</a:t>
            </a:r>
          </a:p>
        </p:txBody>
      </p:sp>
      <p:sp>
        <p:nvSpPr>
          <p:cNvPr id="6" name="Picture Placeholder 4">
            <a:extLst>
              <a:ext uri="{FF2B5EF4-FFF2-40B4-BE49-F238E27FC236}">
                <a16:creationId xmlns:a16="http://schemas.microsoft.com/office/drawing/2014/main" id="{CC41172A-56DC-666D-4777-A6601995DA60}"/>
              </a:ext>
            </a:extLst>
          </p:cNvPr>
          <p:cNvSpPr>
            <a:spLocks noGrp="1"/>
          </p:cNvSpPr>
          <p:nvPr>
            <p:ph type="pic" sz="quarter" idx="14" hasCustomPrompt="1"/>
          </p:nvPr>
        </p:nvSpPr>
        <p:spPr>
          <a:xfrm>
            <a:off x="964249" y="1626058"/>
            <a:ext cx="2286000" cy="2286000"/>
          </a:xfrm>
          <a:prstGeom prst="rect">
            <a:avLst/>
          </a:prstGeom>
        </p:spPr>
        <p:txBody>
          <a:bodyPr>
            <a:normAutofit/>
          </a:bodyPr>
          <a:lstStyle>
            <a:lvl1pPr marL="0" indent="0">
              <a:buNone/>
              <a:defRPr sz="1800">
                <a:solidFill>
                  <a:schemeClr val="tx1"/>
                </a:solidFill>
              </a:defRPr>
            </a:lvl1pPr>
          </a:lstStyle>
          <a:p>
            <a:r>
              <a:rPr lang="en-US" dirty="0"/>
              <a:t>Click icon to place image or icon</a:t>
            </a:r>
          </a:p>
        </p:txBody>
      </p:sp>
      <p:sp>
        <p:nvSpPr>
          <p:cNvPr id="7" name="Picture Placeholder 10">
            <a:extLst>
              <a:ext uri="{FF2B5EF4-FFF2-40B4-BE49-F238E27FC236}">
                <a16:creationId xmlns:a16="http://schemas.microsoft.com/office/drawing/2014/main" id="{2361C0CC-79BE-8323-014D-A83C84898631}"/>
              </a:ext>
            </a:extLst>
          </p:cNvPr>
          <p:cNvSpPr>
            <a:spLocks noGrp="1"/>
          </p:cNvSpPr>
          <p:nvPr>
            <p:ph type="pic" sz="quarter" idx="15" hasCustomPrompt="1"/>
          </p:nvPr>
        </p:nvSpPr>
        <p:spPr>
          <a:xfrm>
            <a:off x="4939824" y="1626058"/>
            <a:ext cx="2286000" cy="228600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8" name="Text Placeholder 16">
            <a:extLst>
              <a:ext uri="{FF2B5EF4-FFF2-40B4-BE49-F238E27FC236}">
                <a16:creationId xmlns:a16="http://schemas.microsoft.com/office/drawing/2014/main" id="{3A9D64F5-5FB3-4A74-3961-23887229C2A5}"/>
              </a:ext>
            </a:extLst>
          </p:cNvPr>
          <p:cNvSpPr>
            <a:spLocks noGrp="1"/>
          </p:cNvSpPr>
          <p:nvPr>
            <p:ph type="body" sz="quarter" idx="16" hasCustomPrompt="1"/>
          </p:nvPr>
        </p:nvSpPr>
        <p:spPr>
          <a:xfrm>
            <a:off x="594359" y="4075205"/>
            <a:ext cx="3017520" cy="45720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9" name="Text Placeholder 22">
            <a:extLst>
              <a:ext uri="{FF2B5EF4-FFF2-40B4-BE49-F238E27FC236}">
                <a16:creationId xmlns:a16="http://schemas.microsoft.com/office/drawing/2014/main" id="{8F5E9DFD-2582-E424-9FDB-44DBABBE45DB}"/>
              </a:ext>
            </a:extLst>
          </p:cNvPr>
          <p:cNvSpPr>
            <a:spLocks noGrp="1"/>
          </p:cNvSpPr>
          <p:nvPr>
            <p:ph type="body" sz="quarter" idx="18" hasCustomPrompt="1"/>
          </p:nvPr>
        </p:nvSpPr>
        <p:spPr>
          <a:xfrm>
            <a:off x="4571999" y="4075205"/>
            <a:ext cx="3017520" cy="45720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10" name="Picture Placeholder 2">
            <a:extLst>
              <a:ext uri="{FF2B5EF4-FFF2-40B4-BE49-F238E27FC236}">
                <a16:creationId xmlns:a16="http://schemas.microsoft.com/office/drawing/2014/main" id="{B7601A7E-58B6-375E-ECE0-2AF5E81C747D}"/>
              </a:ext>
            </a:extLst>
          </p:cNvPr>
          <p:cNvSpPr>
            <a:spLocks noGrp="1"/>
          </p:cNvSpPr>
          <p:nvPr>
            <p:ph type="pic" sz="quarter" idx="19" hasCustomPrompt="1"/>
          </p:nvPr>
        </p:nvSpPr>
        <p:spPr>
          <a:xfrm>
            <a:off x="8915399" y="1626058"/>
            <a:ext cx="2286000" cy="228600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11" name="Text Placeholder 9">
            <a:extLst>
              <a:ext uri="{FF2B5EF4-FFF2-40B4-BE49-F238E27FC236}">
                <a16:creationId xmlns:a16="http://schemas.microsoft.com/office/drawing/2014/main" id="{CC03F469-6F39-0AAD-B854-30457E5F1B3F}"/>
              </a:ext>
            </a:extLst>
          </p:cNvPr>
          <p:cNvSpPr>
            <a:spLocks noGrp="1"/>
          </p:cNvSpPr>
          <p:nvPr>
            <p:ph type="body" sz="quarter" idx="20" hasCustomPrompt="1"/>
          </p:nvPr>
        </p:nvSpPr>
        <p:spPr>
          <a:xfrm>
            <a:off x="8549639" y="4075205"/>
            <a:ext cx="3017520" cy="45720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cxnSp>
        <p:nvCxnSpPr>
          <p:cNvPr id="12" name="Straight Connector 11">
            <a:extLst>
              <a:ext uri="{FF2B5EF4-FFF2-40B4-BE49-F238E27FC236}">
                <a16:creationId xmlns:a16="http://schemas.microsoft.com/office/drawing/2014/main" id="{DC833C3C-5F6C-ED4F-9F0B-98D40544E81C}"/>
              </a:ext>
            </a:extLst>
          </p:cNvPr>
          <p:cNvCxnSpPr>
            <a:cxnSpLocks/>
          </p:cNvCxnSpPr>
          <p:nvPr/>
        </p:nvCxnSpPr>
        <p:spPr>
          <a:xfrm>
            <a:off x="4072326" y="157883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75ED827C-AE55-9A7D-1EC1-2A9F1ACEB021}"/>
              </a:ext>
            </a:extLst>
          </p:cNvPr>
          <p:cNvSpPr>
            <a:spLocks noGrp="1"/>
          </p:cNvSpPr>
          <p:nvPr>
            <p:ph type="body" sz="quarter" idx="21" hasCustomPrompt="1"/>
          </p:nvPr>
        </p:nvSpPr>
        <p:spPr>
          <a:xfrm>
            <a:off x="594359" y="4575632"/>
            <a:ext cx="3017520" cy="82296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14" name="Text Placeholder 21">
            <a:extLst>
              <a:ext uri="{FF2B5EF4-FFF2-40B4-BE49-F238E27FC236}">
                <a16:creationId xmlns:a16="http://schemas.microsoft.com/office/drawing/2014/main" id="{3C15E435-4202-24DF-908A-74122B0B8855}"/>
              </a:ext>
            </a:extLst>
          </p:cNvPr>
          <p:cNvSpPr>
            <a:spLocks noGrp="1"/>
          </p:cNvSpPr>
          <p:nvPr>
            <p:ph type="body" sz="quarter" idx="23" hasCustomPrompt="1"/>
          </p:nvPr>
        </p:nvSpPr>
        <p:spPr>
          <a:xfrm>
            <a:off x="4571999" y="4575632"/>
            <a:ext cx="3017520" cy="82296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15" name="Text Placeholder 24">
            <a:extLst>
              <a:ext uri="{FF2B5EF4-FFF2-40B4-BE49-F238E27FC236}">
                <a16:creationId xmlns:a16="http://schemas.microsoft.com/office/drawing/2014/main" id="{3790F4D7-5909-F436-F0BD-235015639415}"/>
              </a:ext>
            </a:extLst>
          </p:cNvPr>
          <p:cNvSpPr>
            <a:spLocks noGrp="1"/>
          </p:cNvSpPr>
          <p:nvPr>
            <p:ph type="body" sz="quarter" idx="24" hasCustomPrompt="1"/>
          </p:nvPr>
        </p:nvSpPr>
        <p:spPr>
          <a:xfrm>
            <a:off x="8549639" y="4575632"/>
            <a:ext cx="3017520" cy="82296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cxnSp>
        <p:nvCxnSpPr>
          <p:cNvPr id="16" name="Straight Connector 15">
            <a:extLst>
              <a:ext uri="{FF2B5EF4-FFF2-40B4-BE49-F238E27FC236}">
                <a16:creationId xmlns:a16="http://schemas.microsoft.com/office/drawing/2014/main" id="{CB6D0172-A6A3-70F3-BF75-82507AB42218}"/>
              </a:ext>
            </a:extLst>
          </p:cNvPr>
          <p:cNvCxnSpPr>
            <a:cxnSpLocks/>
          </p:cNvCxnSpPr>
          <p:nvPr/>
        </p:nvCxnSpPr>
        <p:spPr>
          <a:xfrm>
            <a:off x="8122171" y="157883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font, graphics, logo, graphic design&#10;&#10;Description automatically generated">
            <a:extLst>
              <a:ext uri="{FF2B5EF4-FFF2-40B4-BE49-F238E27FC236}">
                <a16:creationId xmlns:a16="http://schemas.microsoft.com/office/drawing/2014/main" id="{8871260F-0DF9-5132-C921-92E9C4A1622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22" name="TextBox 21">
            <a:extLst>
              <a:ext uri="{FF2B5EF4-FFF2-40B4-BE49-F238E27FC236}">
                <a16:creationId xmlns:a16="http://schemas.microsoft.com/office/drawing/2014/main" id="{980B1DCE-0B74-F251-1564-A7ED760CFD5C}"/>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Tree>
    <p:extLst>
      <p:ext uri="{BB962C8B-B14F-4D97-AF65-F5344CB8AC3E}">
        <p14:creationId xmlns:p14="http://schemas.microsoft.com/office/powerpoint/2010/main" val="67562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Partnerships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D4100C-3D18-B996-0DAC-A92561A86D52}"/>
              </a:ext>
            </a:extLst>
          </p:cNvPr>
          <p:cNvSpPr>
            <a:spLocks noGrp="1"/>
          </p:cNvSpPr>
          <p:nvPr>
            <p:ph type="pic" sz="quarter" idx="13" hasCustomPrompt="1"/>
          </p:nvPr>
        </p:nvSpPr>
        <p:spPr>
          <a:xfrm>
            <a:off x="0" y="0"/>
            <a:ext cx="12192000" cy="5141913"/>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lvl1pPr>
          </a:lstStyle>
          <a:p>
            <a:r>
              <a:rPr lang="en-US" dirty="0"/>
              <a:t>Theme Image Placeholder – Click the center icon to replace image.</a:t>
            </a:r>
          </a:p>
        </p:txBody>
      </p:sp>
      <p:sp>
        <p:nvSpPr>
          <p:cNvPr id="2" name="Title 1">
            <a:extLst>
              <a:ext uri="{FF2B5EF4-FFF2-40B4-BE49-F238E27FC236}">
                <a16:creationId xmlns:a16="http://schemas.microsoft.com/office/drawing/2014/main" id="{1FAFDDE4-F97D-56B7-EC2B-9B421835605D}"/>
              </a:ext>
            </a:extLst>
          </p:cNvPr>
          <p:cNvSpPr>
            <a:spLocks noGrp="1"/>
          </p:cNvSpPr>
          <p:nvPr>
            <p:ph type="title"/>
          </p:nvPr>
        </p:nvSpPr>
        <p:spPr>
          <a:xfrm>
            <a:off x="601009" y="883050"/>
            <a:ext cx="10972800" cy="1471926"/>
          </a:xfrm>
        </p:spPr>
        <p:txBody>
          <a:bodyPr>
            <a:normAutofit/>
          </a:bodyPr>
          <a:lstStyle>
            <a:lvl1pPr>
              <a:defRPr sz="6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12A9D53-5957-C3D9-0FB2-19FCCE6FFDF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8C2CE5AC-5943-1D41-9904-F95561A118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1C287-9AB1-92F2-233A-522E6A79CC90}"/>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BA8FEBD1-ACAC-0F0D-63AA-4D7261723BFE}"/>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descr="A picture containing text, clipart&#10;&#10;Description automatically generated">
            <a:extLst>
              <a:ext uri="{FF2B5EF4-FFF2-40B4-BE49-F238E27FC236}">
                <a16:creationId xmlns:a16="http://schemas.microsoft.com/office/drawing/2014/main" id="{0091DDF9-6F58-C2CE-B55C-D08BCEF44C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009" y="5620656"/>
            <a:ext cx="2476838" cy="585672"/>
          </a:xfrm>
          <a:prstGeom prst="rect">
            <a:avLst/>
          </a:prstGeom>
        </p:spPr>
      </p:pic>
      <p:sp>
        <p:nvSpPr>
          <p:cNvPr id="15" name="Text Placeholder 14">
            <a:extLst>
              <a:ext uri="{FF2B5EF4-FFF2-40B4-BE49-F238E27FC236}">
                <a16:creationId xmlns:a16="http://schemas.microsoft.com/office/drawing/2014/main" id="{1AED7565-4BA1-27D9-951A-D9D1FA53BEBA}"/>
              </a:ext>
            </a:extLst>
          </p:cNvPr>
          <p:cNvSpPr>
            <a:spLocks noGrp="1"/>
          </p:cNvSpPr>
          <p:nvPr>
            <p:ph type="body" sz="quarter" idx="14" hasCustomPrompt="1"/>
          </p:nvPr>
        </p:nvSpPr>
        <p:spPr>
          <a:xfrm>
            <a:off x="601009" y="2429691"/>
            <a:ext cx="5029200" cy="537211"/>
          </a:xfrm>
        </p:spPr>
        <p:txBody>
          <a:bodyPr/>
          <a:lstStyle>
            <a:lvl1pPr marL="0" indent="0">
              <a:buNone/>
              <a:defRPr>
                <a:solidFill>
                  <a:schemeClr val="bg2"/>
                </a:solidFill>
              </a:defRPr>
            </a:lvl1pPr>
          </a:lstStyle>
          <a:p>
            <a:r>
              <a:rPr lang="en-US" dirty="0"/>
              <a:t>Click to add subtitle</a:t>
            </a:r>
          </a:p>
        </p:txBody>
      </p:sp>
      <p:sp>
        <p:nvSpPr>
          <p:cNvPr id="17" name="Picture Placeholder 16">
            <a:extLst>
              <a:ext uri="{FF2B5EF4-FFF2-40B4-BE49-F238E27FC236}">
                <a16:creationId xmlns:a16="http://schemas.microsoft.com/office/drawing/2014/main" id="{322B6DA2-32DA-6910-30F8-11ADC101075F}"/>
              </a:ext>
            </a:extLst>
          </p:cNvPr>
          <p:cNvSpPr>
            <a:spLocks noGrp="1"/>
          </p:cNvSpPr>
          <p:nvPr>
            <p:ph type="pic" sz="quarter" idx="15" hasCustomPrompt="1"/>
          </p:nvPr>
        </p:nvSpPr>
        <p:spPr>
          <a:xfrm>
            <a:off x="4437855" y="5376036"/>
            <a:ext cx="2476838" cy="1078310"/>
          </a:xfrm>
        </p:spPr>
        <p:txBody>
          <a:bodyPr>
            <a:noAutofit/>
          </a:bodyPr>
          <a:lstStyle>
            <a:lvl1pPr marL="0" indent="0">
              <a:buNone/>
              <a:defRPr sz="1600">
                <a:solidFill>
                  <a:schemeClr val="bg2"/>
                </a:solidFill>
              </a:defRPr>
            </a:lvl1pPr>
          </a:lstStyle>
          <a:p>
            <a:r>
              <a:rPr lang="en-US" dirty="0"/>
              <a:t>Click the center icon to place additional logo. Use the shape format tab to crop vertical logos if necessary. </a:t>
            </a:r>
          </a:p>
        </p:txBody>
      </p:sp>
      <p:cxnSp>
        <p:nvCxnSpPr>
          <p:cNvPr id="18" name="Straight Connector 17">
            <a:extLst>
              <a:ext uri="{FF2B5EF4-FFF2-40B4-BE49-F238E27FC236}">
                <a16:creationId xmlns:a16="http://schemas.microsoft.com/office/drawing/2014/main" id="{398DA44B-CA82-E1E6-7EAD-4C348EA559D6}"/>
              </a:ext>
            </a:extLst>
          </p:cNvPr>
          <p:cNvCxnSpPr>
            <a:cxnSpLocks/>
          </p:cNvCxnSpPr>
          <p:nvPr/>
        </p:nvCxnSpPr>
        <p:spPr>
          <a:xfrm>
            <a:off x="3702588" y="5475249"/>
            <a:ext cx="0" cy="85105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7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 Team Member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27C139-FE0E-C365-7580-E26BD5E0C3FA}"/>
              </a:ext>
            </a:extLst>
          </p:cNvPr>
          <p:cNvSpPr/>
          <p:nvPr/>
        </p:nvSpPr>
        <p:spPr>
          <a:xfrm>
            <a:off x="0" y="4509"/>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2" name="Title 1">
            <a:extLst>
              <a:ext uri="{FF2B5EF4-FFF2-40B4-BE49-F238E27FC236}">
                <a16:creationId xmlns:a16="http://schemas.microsoft.com/office/drawing/2014/main" id="{02A7E858-16DC-F61C-31A6-51CFBB9FF5C2}"/>
              </a:ext>
            </a:extLst>
          </p:cNvPr>
          <p:cNvSpPr>
            <a:spLocks noGrp="1"/>
          </p:cNvSpPr>
          <p:nvPr>
            <p:ph type="title"/>
          </p:nvPr>
        </p:nvSpPr>
        <p:spPr>
          <a:xfrm>
            <a:off x="594359" y="530463"/>
            <a:ext cx="10972800" cy="869315"/>
          </a:xfrm>
        </p:spPr>
        <p:txBody>
          <a:bodyPr/>
          <a:lstStyle/>
          <a:p>
            <a:r>
              <a:rPr lang="en-US"/>
              <a:t>Click to edit Master title style</a:t>
            </a:r>
            <a:endParaRPr lang="en-US" dirty="0"/>
          </a:p>
        </p:txBody>
      </p:sp>
      <p:sp>
        <p:nvSpPr>
          <p:cNvPr id="6" name="Picture Placeholder 4">
            <a:extLst>
              <a:ext uri="{FF2B5EF4-FFF2-40B4-BE49-F238E27FC236}">
                <a16:creationId xmlns:a16="http://schemas.microsoft.com/office/drawing/2014/main" id="{378C2FDF-2732-56D7-BF0C-F99E6932B178}"/>
              </a:ext>
            </a:extLst>
          </p:cNvPr>
          <p:cNvSpPr>
            <a:spLocks noGrp="1"/>
          </p:cNvSpPr>
          <p:nvPr>
            <p:ph type="pic" sz="quarter" idx="13" hasCustomPrompt="1"/>
          </p:nvPr>
        </p:nvSpPr>
        <p:spPr>
          <a:xfrm>
            <a:off x="1500771" y="1626058"/>
            <a:ext cx="2560320" cy="2743200"/>
          </a:xfrm>
          <a:prstGeom prst="rect">
            <a:avLst/>
          </a:prstGeom>
        </p:spPr>
        <p:txBody>
          <a:bodyPr>
            <a:normAutofit/>
          </a:bodyPr>
          <a:lstStyle>
            <a:lvl1pPr marL="0" indent="0">
              <a:buNone/>
              <a:defRPr sz="1800">
                <a:solidFill>
                  <a:schemeClr val="tx1"/>
                </a:solidFill>
              </a:defRPr>
            </a:lvl1pPr>
          </a:lstStyle>
          <a:p>
            <a:r>
              <a:rPr lang="en-US" dirty="0"/>
              <a:t>Click icon to place image or icon</a:t>
            </a:r>
          </a:p>
        </p:txBody>
      </p:sp>
      <p:sp>
        <p:nvSpPr>
          <p:cNvPr id="7" name="Text Placeholder 16">
            <a:extLst>
              <a:ext uri="{FF2B5EF4-FFF2-40B4-BE49-F238E27FC236}">
                <a16:creationId xmlns:a16="http://schemas.microsoft.com/office/drawing/2014/main" id="{D8031C63-406F-8775-E588-9006880F8534}"/>
              </a:ext>
            </a:extLst>
          </p:cNvPr>
          <p:cNvSpPr>
            <a:spLocks noGrp="1"/>
          </p:cNvSpPr>
          <p:nvPr>
            <p:ph type="body" sz="quarter" idx="16" hasCustomPrompt="1"/>
          </p:nvPr>
        </p:nvSpPr>
        <p:spPr>
          <a:xfrm>
            <a:off x="594359" y="4598740"/>
            <a:ext cx="4373145" cy="45720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sp>
        <p:nvSpPr>
          <p:cNvPr id="8" name="Picture Placeholder 2">
            <a:extLst>
              <a:ext uri="{FF2B5EF4-FFF2-40B4-BE49-F238E27FC236}">
                <a16:creationId xmlns:a16="http://schemas.microsoft.com/office/drawing/2014/main" id="{D4B907E8-6F4D-216B-7563-28CB993F0F80}"/>
              </a:ext>
            </a:extLst>
          </p:cNvPr>
          <p:cNvSpPr>
            <a:spLocks noGrp="1"/>
          </p:cNvSpPr>
          <p:nvPr>
            <p:ph type="pic" sz="quarter" idx="19" hasCustomPrompt="1"/>
          </p:nvPr>
        </p:nvSpPr>
        <p:spPr>
          <a:xfrm>
            <a:off x="8100426" y="1626058"/>
            <a:ext cx="2560320" cy="2743200"/>
          </a:xfrm>
          <a:prstGeom prst="rect">
            <a:avLst/>
          </a:prstGeom>
        </p:spPr>
        <p:txBody>
          <a:bodyPr>
            <a:normAutofit/>
          </a:bodyPr>
          <a:lstStyle>
            <a:lvl1pPr>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place image or icon</a:t>
            </a:r>
          </a:p>
        </p:txBody>
      </p:sp>
      <p:sp>
        <p:nvSpPr>
          <p:cNvPr id="9" name="Text Placeholder 9">
            <a:extLst>
              <a:ext uri="{FF2B5EF4-FFF2-40B4-BE49-F238E27FC236}">
                <a16:creationId xmlns:a16="http://schemas.microsoft.com/office/drawing/2014/main" id="{707F214E-6D03-CC87-C810-40B808CE80B5}"/>
              </a:ext>
            </a:extLst>
          </p:cNvPr>
          <p:cNvSpPr>
            <a:spLocks noGrp="1"/>
          </p:cNvSpPr>
          <p:nvPr>
            <p:ph type="body" sz="quarter" idx="20" hasCustomPrompt="1"/>
          </p:nvPr>
        </p:nvSpPr>
        <p:spPr>
          <a:xfrm>
            <a:off x="7194014" y="4598740"/>
            <a:ext cx="4373145" cy="457200"/>
          </a:xfrm>
          <a:prstGeom prst="rect">
            <a:avLst/>
          </a:prstGeom>
        </p:spPr>
        <p:txBody>
          <a:bodyPr/>
          <a:lstStyle>
            <a:lvl1pPr marL="0" indent="0" algn="ctr">
              <a:lnSpc>
                <a:spcPct val="100000"/>
              </a:lnSpc>
              <a:spcBef>
                <a:spcPts val="0"/>
              </a:spcBef>
              <a:buNone/>
              <a:defRPr>
                <a:solidFill>
                  <a:schemeClr val="tx1"/>
                </a:solidFill>
              </a:defRPr>
            </a:lvl1pPr>
          </a:lstStyle>
          <a:p>
            <a:pPr lvl="0"/>
            <a:r>
              <a:rPr lang="en-US" dirty="0"/>
              <a:t>Name</a:t>
            </a:r>
          </a:p>
        </p:txBody>
      </p:sp>
      <p:cxnSp>
        <p:nvCxnSpPr>
          <p:cNvPr id="10" name="Straight Connector 9">
            <a:extLst>
              <a:ext uri="{FF2B5EF4-FFF2-40B4-BE49-F238E27FC236}">
                <a16:creationId xmlns:a16="http://schemas.microsoft.com/office/drawing/2014/main" id="{83772928-23CF-F568-2509-9772FAAB0333}"/>
              </a:ext>
            </a:extLst>
          </p:cNvPr>
          <p:cNvCxnSpPr>
            <a:cxnSpLocks/>
          </p:cNvCxnSpPr>
          <p:nvPr/>
        </p:nvCxnSpPr>
        <p:spPr>
          <a:xfrm>
            <a:off x="6096000" y="1626058"/>
            <a:ext cx="0" cy="38404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87E294B0-843A-15CD-8FA5-057D9FF416D4}"/>
              </a:ext>
            </a:extLst>
          </p:cNvPr>
          <p:cNvSpPr>
            <a:spLocks noGrp="1"/>
          </p:cNvSpPr>
          <p:nvPr>
            <p:ph type="body" sz="quarter" idx="21" hasCustomPrompt="1"/>
          </p:nvPr>
        </p:nvSpPr>
        <p:spPr>
          <a:xfrm>
            <a:off x="594359" y="5063197"/>
            <a:ext cx="4373145" cy="27432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sp>
        <p:nvSpPr>
          <p:cNvPr id="12" name="Text Placeholder 24">
            <a:extLst>
              <a:ext uri="{FF2B5EF4-FFF2-40B4-BE49-F238E27FC236}">
                <a16:creationId xmlns:a16="http://schemas.microsoft.com/office/drawing/2014/main" id="{BDB50525-9F12-82C4-9154-8DC8F1037A0A}"/>
              </a:ext>
            </a:extLst>
          </p:cNvPr>
          <p:cNvSpPr>
            <a:spLocks noGrp="1"/>
          </p:cNvSpPr>
          <p:nvPr>
            <p:ph type="body" sz="quarter" idx="24" hasCustomPrompt="1"/>
          </p:nvPr>
        </p:nvSpPr>
        <p:spPr>
          <a:xfrm>
            <a:off x="7194014" y="5063197"/>
            <a:ext cx="4373145" cy="274320"/>
          </a:xfrm>
          <a:prstGeom prst="rect">
            <a:avLst/>
          </a:prstGeom>
        </p:spPr>
        <p:txBody>
          <a:bodyPr>
            <a:normAutofit/>
          </a:bodyPr>
          <a:lstStyle>
            <a:lvl1pPr marL="0" indent="0" algn="ctr">
              <a:lnSpc>
                <a:spcPct val="100000"/>
              </a:lnSpc>
              <a:spcBef>
                <a:spcPts val="0"/>
              </a:spcBef>
              <a:buNone/>
              <a:defRPr sz="1800">
                <a:solidFill>
                  <a:schemeClr val="bg2"/>
                </a:solidFill>
              </a:defRPr>
            </a:lvl1pPr>
          </a:lstStyle>
          <a:p>
            <a:pPr lvl="0"/>
            <a:r>
              <a:rPr lang="en-US" dirty="0"/>
              <a:t>Title</a:t>
            </a:r>
          </a:p>
        </p:txBody>
      </p:sp>
      <p:pic>
        <p:nvPicPr>
          <p:cNvPr id="20" name="Picture 19" descr="A picture containing font, graphics, logo, graphic design&#10;&#10;Description automatically generated">
            <a:extLst>
              <a:ext uri="{FF2B5EF4-FFF2-40B4-BE49-F238E27FC236}">
                <a16:creationId xmlns:a16="http://schemas.microsoft.com/office/drawing/2014/main" id="{0D608C1E-FC1E-5538-86A4-1C96B946C70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21" name="TextBox 20">
            <a:extLst>
              <a:ext uri="{FF2B5EF4-FFF2-40B4-BE49-F238E27FC236}">
                <a16:creationId xmlns:a16="http://schemas.microsoft.com/office/drawing/2014/main" id="{16A52EFC-D6D6-1EC0-5775-4F0386FA7D79}"/>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Tree>
    <p:extLst>
      <p:ext uri="{BB962C8B-B14F-4D97-AF65-F5344CB8AC3E}">
        <p14:creationId xmlns:p14="http://schemas.microsoft.com/office/powerpoint/2010/main" val="785505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 - Team Member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C2522C-EA63-685A-5A77-42F192CCACC9}"/>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11" name="Picture 10" descr="A picture containing font, graphics, logo, graphic design&#10;&#10;Description automatically generated">
            <a:extLst>
              <a:ext uri="{FF2B5EF4-FFF2-40B4-BE49-F238E27FC236}">
                <a16:creationId xmlns:a16="http://schemas.microsoft.com/office/drawing/2014/main" id="{7CB58540-DB64-D1BB-D2C1-E22591EDE65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12" name="TextBox 11">
            <a:extLst>
              <a:ext uri="{FF2B5EF4-FFF2-40B4-BE49-F238E27FC236}">
                <a16:creationId xmlns:a16="http://schemas.microsoft.com/office/drawing/2014/main" id="{3825B81D-2DCD-2E93-FEEC-848D99443E15}"/>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
        <p:nvSpPr>
          <p:cNvPr id="2" name="Title 1">
            <a:extLst>
              <a:ext uri="{FF2B5EF4-FFF2-40B4-BE49-F238E27FC236}">
                <a16:creationId xmlns:a16="http://schemas.microsoft.com/office/drawing/2014/main" id="{F8728588-857E-16DF-07F8-8A8961F69C97}"/>
              </a:ext>
            </a:extLst>
          </p:cNvPr>
          <p:cNvSpPr>
            <a:spLocks noGrp="1"/>
          </p:cNvSpPr>
          <p:nvPr>
            <p:ph type="title"/>
          </p:nvPr>
        </p:nvSpPr>
        <p:spPr/>
        <p:txBody>
          <a:bodyPr/>
          <a:lstStyle/>
          <a:p>
            <a:r>
              <a:rPr lang="en-US"/>
              <a:t>Click to edit Master title style</a:t>
            </a:r>
          </a:p>
        </p:txBody>
      </p:sp>
      <p:sp>
        <p:nvSpPr>
          <p:cNvPr id="6" name="Picture Placeholder 4">
            <a:extLst>
              <a:ext uri="{FF2B5EF4-FFF2-40B4-BE49-F238E27FC236}">
                <a16:creationId xmlns:a16="http://schemas.microsoft.com/office/drawing/2014/main" id="{23CAD2BB-F554-2966-BDF9-F8F9422A6180}"/>
              </a:ext>
            </a:extLst>
          </p:cNvPr>
          <p:cNvSpPr>
            <a:spLocks noGrp="1"/>
          </p:cNvSpPr>
          <p:nvPr>
            <p:ph type="pic" sz="quarter" idx="13" hasCustomPrompt="1"/>
          </p:nvPr>
        </p:nvSpPr>
        <p:spPr>
          <a:xfrm>
            <a:off x="594359" y="1620078"/>
            <a:ext cx="3338823" cy="3778513"/>
          </a:xfrm>
          <a:prstGeom prst="rect">
            <a:avLst/>
          </a:prstGeom>
          <a:noFill/>
        </p:spPr>
        <p:txBody>
          <a:bodyPr>
            <a:normAutofit/>
          </a:bodyPr>
          <a:lstStyle>
            <a:lvl1pPr marL="0" indent="0">
              <a:buNone/>
              <a:defRPr sz="1800">
                <a:solidFill>
                  <a:schemeClr val="tx1"/>
                </a:solidFill>
              </a:defRPr>
            </a:lvl1pPr>
          </a:lstStyle>
          <a:p>
            <a:r>
              <a:rPr lang="en-US" dirty="0"/>
              <a:t>Click icon to place image or icon</a:t>
            </a:r>
          </a:p>
        </p:txBody>
      </p:sp>
      <p:sp>
        <p:nvSpPr>
          <p:cNvPr id="7" name="Text Placeholder 9">
            <a:extLst>
              <a:ext uri="{FF2B5EF4-FFF2-40B4-BE49-F238E27FC236}">
                <a16:creationId xmlns:a16="http://schemas.microsoft.com/office/drawing/2014/main" id="{18674CF4-725C-CC92-2837-8B2E7CE7246F}"/>
              </a:ext>
            </a:extLst>
          </p:cNvPr>
          <p:cNvSpPr>
            <a:spLocks noGrp="1"/>
          </p:cNvSpPr>
          <p:nvPr>
            <p:ph type="body" sz="quarter" idx="20" hasCustomPrompt="1"/>
          </p:nvPr>
        </p:nvSpPr>
        <p:spPr>
          <a:xfrm>
            <a:off x="4525528" y="2306884"/>
            <a:ext cx="7041631" cy="457200"/>
          </a:xfrm>
          <a:prstGeom prst="rect">
            <a:avLst/>
          </a:prstGeom>
        </p:spPr>
        <p:txBody>
          <a:bodyPr/>
          <a:lstStyle>
            <a:lvl1pPr marL="0" indent="0" algn="l">
              <a:lnSpc>
                <a:spcPct val="100000"/>
              </a:lnSpc>
              <a:spcBef>
                <a:spcPts val="0"/>
              </a:spcBef>
              <a:buNone/>
              <a:defRPr>
                <a:solidFill>
                  <a:schemeClr val="tx1"/>
                </a:solidFill>
              </a:defRPr>
            </a:lvl1pPr>
          </a:lstStyle>
          <a:p>
            <a:pPr lvl="0"/>
            <a:r>
              <a:rPr lang="en-US" dirty="0"/>
              <a:t>Name</a:t>
            </a:r>
          </a:p>
        </p:txBody>
      </p:sp>
      <p:sp>
        <p:nvSpPr>
          <p:cNvPr id="8" name="Text Placeholder 3">
            <a:extLst>
              <a:ext uri="{FF2B5EF4-FFF2-40B4-BE49-F238E27FC236}">
                <a16:creationId xmlns:a16="http://schemas.microsoft.com/office/drawing/2014/main" id="{90F9458A-519C-7AAD-E6B7-78C07FB4F949}"/>
              </a:ext>
            </a:extLst>
          </p:cNvPr>
          <p:cNvSpPr>
            <a:spLocks noGrp="1"/>
          </p:cNvSpPr>
          <p:nvPr>
            <p:ph type="body" sz="quarter" idx="21" hasCustomPrompt="1"/>
          </p:nvPr>
        </p:nvSpPr>
        <p:spPr>
          <a:xfrm>
            <a:off x="4525528" y="2759584"/>
            <a:ext cx="7041631" cy="274320"/>
          </a:xfrm>
          <a:prstGeom prst="rect">
            <a:avLst/>
          </a:prstGeom>
        </p:spPr>
        <p:txBody>
          <a:bodyPr>
            <a:normAutofit/>
          </a:bodyPr>
          <a:lstStyle>
            <a:lvl1pPr marL="0" indent="0" algn="l">
              <a:lnSpc>
                <a:spcPct val="100000"/>
              </a:lnSpc>
              <a:spcBef>
                <a:spcPts val="0"/>
              </a:spcBef>
              <a:buNone/>
              <a:defRPr sz="1800">
                <a:solidFill>
                  <a:schemeClr val="bg2"/>
                </a:solidFill>
              </a:defRPr>
            </a:lvl1pPr>
          </a:lstStyle>
          <a:p>
            <a:pPr lvl="0"/>
            <a:r>
              <a:rPr lang="en-US" dirty="0"/>
              <a:t>Title</a:t>
            </a:r>
          </a:p>
        </p:txBody>
      </p:sp>
      <p:sp>
        <p:nvSpPr>
          <p:cNvPr id="9" name="Text Placeholder 24">
            <a:extLst>
              <a:ext uri="{FF2B5EF4-FFF2-40B4-BE49-F238E27FC236}">
                <a16:creationId xmlns:a16="http://schemas.microsoft.com/office/drawing/2014/main" id="{0F94D8A6-4207-E9E3-239D-5D25E2BF66BB}"/>
              </a:ext>
            </a:extLst>
          </p:cNvPr>
          <p:cNvSpPr>
            <a:spLocks noGrp="1"/>
          </p:cNvSpPr>
          <p:nvPr>
            <p:ph type="body" sz="quarter" idx="24" hasCustomPrompt="1"/>
          </p:nvPr>
        </p:nvSpPr>
        <p:spPr>
          <a:xfrm>
            <a:off x="4525528" y="3216784"/>
            <a:ext cx="7041631" cy="2137357"/>
          </a:xfrm>
          <a:prstGeom prst="rect">
            <a:avLst/>
          </a:prstGeom>
        </p:spPr>
        <p:txBody>
          <a:bodyPr>
            <a:normAutofit/>
          </a:bodyPr>
          <a:lstStyle>
            <a:lvl1pPr marL="0" indent="0" algn="l">
              <a:lnSpc>
                <a:spcPct val="150000"/>
              </a:lnSpc>
              <a:spcBef>
                <a:spcPts val="0"/>
              </a:spcBef>
              <a:buNone/>
              <a:defRPr sz="1800">
                <a:solidFill>
                  <a:schemeClr val="bg2"/>
                </a:solidFill>
              </a:defRPr>
            </a:lvl1pPr>
          </a:lstStyle>
          <a:p>
            <a:pPr lvl="0"/>
            <a:r>
              <a:rPr lang="en-US" dirty="0"/>
              <a:t>Bio</a:t>
            </a:r>
          </a:p>
        </p:txBody>
      </p:sp>
    </p:spTree>
    <p:extLst>
      <p:ext uri="{BB962C8B-B14F-4D97-AF65-F5344CB8AC3E}">
        <p14:creationId xmlns:p14="http://schemas.microsoft.com/office/powerpoint/2010/main" val="1570371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5A217C-8D14-69BF-F4FE-4A8EC2B9F04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DA356328-2617-D897-6761-9346E97B9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2043C-660B-7B98-2670-C1E58FFC9B93}"/>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0916B649-4DFB-11BC-1B2F-10D83E8BA94B}"/>
              </a:ext>
            </a:extLst>
          </p:cNvPr>
          <p:cNvSpPr/>
          <p:nvPr/>
        </p:nvSpPr>
        <p:spPr>
          <a:xfrm>
            <a:off x="0" y="4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pic>
        <p:nvPicPr>
          <p:cNvPr id="7" name="Picture 6" descr="A picture containing font, graphics, logo, graphic design&#10;&#10;Description automatically generated">
            <a:extLst>
              <a:ext uri="{FF2B5EF4-FFF2-40B4-BE49-F238E27FC236}">
                <a16:creationId xmlns:a16="http://schemas.microsoft.com/office/drawing/2014/main" id="{5ADA0647-F34C-E780-C6C5-9E5F81C3BFE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955" t="20315" r="7276" b="19726"/>
          <a:stretch/>
        </p:blipFill>
        <p:spPr>
          <a:xfrm>
            <a:off x="594359" y="6159584"/>
            <a:ext cx="1435544" cy="413864"/>
          </a:xfrm>
          <a:prstGeom prst="rect">
            <a:avLst/>
          </a:prstGeom>
        </p:spPr>
      </p:pic>
      <p:sp>
        <p:nvSpPr>
          <p:cNvPr id="8" name="TextBox 7">
            <a:extLst>
              <a:ext uri="{FF2B5EF4-FFF2-40B4-BE49-F238E27FC236}">
                <a16:creationId xmlns:a16="http://schemas.microsoft.com/office/drawing/2014/main" id="{D4A6A71C-6313-68BB-EF2A-84F3E0671F4F}"/>
              </a:ext>
            </a:extLst>
          </p:cNvPr>
          <p:cNvSpPr txBox="1"/>
          <p:nvPr/>
        </p:nvSpPr>
        <p:spPr>
          <a:xfrm>
            <a:off x="10045070" y="6275891"/>
            <a:ext cx="1522089"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rgbClr val="A2AAB6"/>
                </a:solidFill>
                <a:effectLst/>
                <a:uLnTx/>
                <a:uFillTx/>
                <a:latin typeface="Arial"/>
                <a:cs typeface="Arial"/>
              </a:rPr>
              <a:t>miller.com</a:t>
            </a:r>
            <a:endParaRPr kumimoji="0" lang="en-US" sz="1600" b="1" i="0" u="none" strike="noStrike" kern="0" cap="none" spc="0" normalizeH="0" baseline="0" noProof="0" dirty="0">
              <a:ln>
                <a:noFill/>
              </a:ln>
              <a:solidFill>
                <a:srgbClr val="A2AAB6"/>
              </a:solidFill>
              <a:effectLst/>
              <a:uLnTx/>
              <a:uFillTx/>
            </a:endParaRPr>
          </a:p>
        </p:txBody>
      </p:sp>
      <p:sp>
        <p:nvSpPr>
          <p:cNvPr id="17" name="TextBox 16">
            <a:extLst>
              <a:ext uri="{FF2B5EF4-FFF2-40B4-BE49-F238E27FC236}">
                <a16:creationId xmlns:a16="http://schemas.microsoft.com/office/drawing/2014/main" id="{56BA23B6-092C-BD75-D399-05B54528A758}"/>
              </a:ext>
            </a:extLst>
          </p:cNvPr>
          <p:cNvSpPr txBox="1"/>
          <p:nvPr/>
        </p:nvSpPr>
        <p:spPr>
          <a:xfrm>
            <a:off x="719132" y="2794483"/>
            <a:ext cx="2285999" cy="707886"/>
          </a:xfrm>
          <a:prstGeom prst="rect">
            <a:avLst/>
          </a:prstGeom>
          <a:noFill/>
        </p:spPr>
        <p:txBody>
          <a:bodyPr wrap="square" rtlCol="0">
            <a:spAutoFit/>
          </a:bodyPr>
          <a:lstStyle/>
          <a:p>
            <a:pPr lvl="0" algn="ctr"/>
            <a:r>
              <a:rPr lang="en-US" sz="1600" b="1" dirty="0">
                <a:solidFill>
                  <a:schemeClr val="bg2"/>
                </a:solidFill>
              </a:rPr>
              <a:t>Baltimore</a:t>
            </a:r>
          </a:p>
          <a:p>
            <a:pPr lvl="0" algn="ctr"/>
            <a:r>
              <a:rPr lang="en-US" sz="1200" b="0" i="0" dirty="0">
                <a:solidFill>
                  <a:schemeClr val="tx1"/>
                </a:solidFill>
                <a:effectLst/>
                <a:latin typeface="Arial" panose="020B0604020202020204" pitchFamily="34" charset="0"/>
              </a:rPr>
              <a:t>100 Light Street  Suite 1350</a:t>
            </a:r>
            <a:br>
              <a:rPr lang="en-US" sz="1200" dirty="0">
                <a:solidFill>
                  <a:schemeClr val="tx1"/>
                </a:solidFill>
              </a:rPr>
            </a:br>
            <a:r>
              <a:rPr lang="en-US" sz="1200" b="0" i="0" dirty="0">
                <a:solidFill>
                  <a:schemeClr val="tx1"/>
                </a:solidFill>
                <a:effectLst/>
                <a:latin typeface="Arial" panose="020B0604020202020204" pitchFamily="34" charset="0"/>
              </a:rPr>
              <a:t>Baltimore, MD  21202</a:t>
            </a:r>
            <a:endParaRPr lang="en-US" sz="1200" dirty="0">
              <a:solidFill>
                <a:schemeClr val="tx1"/>
              </a:solidFill>
            </a:endParaRPr>
          </a:p>
        </p:txBody>
      </p:sp>
      <p:sp>
        <p:nvSpPr>
          <p:cNvPr id="18" name="TextBox 17">
            <a:extLst>
              <a:ext uri="{FF2B5EF4-FFF2-40B4-BE49-F238E27FC236}">
                <a16:creationId xmlns:a16="http://schemas.microsoft.com/office/drawing/2014/main" id="{2C21D618-FCB7-B841-DA6D-EB4DD7E6F9A1}"/>
              </a:ext>
            </a:extLst>
          </p:cNvPr>
          <p:cNvSpPr txBox="1"/>
          <p:nvPr/>
        </p:nvSpPr>
        <p:spPr>
          <a:xfrm>
            <a:off x="3395144" y="2794483"/>
            <a:ext cx="2563696" cy="707886"/>
          </a:xfrm>
          <a:prstGeom prst="rect">
            <a:avLst/>
          </a:prstGeom>
          <a:noFill/>
        </p:spPr>
        <p:txBody>
          <a:bodyPr wrap="square" rtlCol="0">
            <a:spAutoFit/>
          </a:bodyPr>
          <a:lstStyle/>
          <a:p>
            <a:pPr lvl="0" algn="ctr"/>
            <a:r>
              <a:rPr lang="en-US" sz="1600" b="1" dirty="0">
                <a:solidFill>
                  <a:schemeClr val="bg2"/>
                </a:solidFill>
              </a:rPr>
              <a:t>Chicago</a:t>
            </a:r>
          </a:p>
          <a:p>
            <a:pPr lvl="0" algn="ctr"/>
            <a:r>
              <a:rPr lang="en-US" sz="1200" b="0" i="0" dirty="0">
                <a:solidFill>
                  <a:schemeClr val="tx1"/>
                </a:solidFill>
                <a:effectLst/>
                <a:latin typeface="Arial" panose="020B0604020202020204" pitchFamily="34" charset="0"/>
              </a:rPr>
              <a:t>200 W. Madison Street  Suite 3500</a:t>
            </a:r>
            <a:br>
              <a:rPr lang="en-US" sz="1200" dirty="0">
                <a:solidFill>
                  <a:schemeClr val="tx1"/>
                </a:solidFill>
              </a:rPr>
            </a:br>
            <a:r>
              <a:rPr lang="en-US" sz="1200" b="0" i="0" dirty="0">
                <a:solidFill>
                  <a:schemeClr val="tx1"/>
                </a:solidFill>
                <a:effectLst/>
                <a:latin typeface="Arial" panose="020B0604020202020204" pitchFamily="34" charset="0"/>
              </a:rPr>
              <a:t>Chicago, IL  60606-3417</a:t>
            </a:r>
            <a:endParaRPr lang="en-US" sz="1200" b="1" dirty="0">
              <a:solidFill>
                <a:schemeClr val="tx1"/>
              </a:solidFill>
            </a:endParaRPr>
          </a:p>
        </p:txBody>
      </p:sp>
      <p:sp>
        <p:nvSpPr>
          <p:cNvPr id="19" name="TextBox 18">
            <a:extLst>
              <a:ext uri="{FF2B5EF4-FFF2-40B4-BE49-F238E27FC236}">
                <a16:creationId xmlns:a16="http://schemas.microsoft.com/office/drawing/2014/main" id="{F023FEEF-33B9-6C95-57B6-B9EE375E53BD}"/>
              </a:ext>
            </a:extLst>
          </p:cNvPr>
          <p:cNvSpPr txBox="1"/>
          <p:nvPr/>
        </p:nvSpPr>
        <p:spPr>
          <a:xfrm>
            <a:off x="6029246" y="2794483"/>
            <a:ext cx="2952021" cy="707886"/>
          </a:xfrm>
          <a:prstGeom prst="rect">
            <a:avLst/>
          </a:prstGeom>
          <a:noFill/>
        </p:spPr>
        <p:txBody>
          <a:bodyPr wrap="square" rtlCol="0">
            <a:spAutoFit/>
          </a:bodyPr>
          <a:lstStyle/>
          <a:p>
            <a:pPr lvl="0" algn="ctr"/>
            <a:r>
              <a:rPr lang="en-US" sz="1600" b="1" dirty="0">
                <a:solidFill>
                  <a:schemeClr val="bg2"/>
                </a:solidFill>
              </a:rPr>
              <a:t>Columbus</a:t>
            </a:r>
          </a:p>
          <a:p>
            <a:pPr lvl="0" algn="ctr"/>
            <a:r>
              <a:rPr lang="en-US" sz="1200" b="0" i="0" dirty="0">
                <a:solidFill>
                  <a:schemeClr val="tx1"/>
                </a:solidFill>
                <a:effectLst/>
                <a:latin typeface="Arial" panose="020B0604020202020204" pitchFamily="34" charset="0"/>
              </a:rPr>
              <a:t>Arena District 250 West Street Suite 700</a:t>
            </a:r>
            <a:br>
              <a:rPr lang="en-US" sz="1200" dirty="0">
                <a:solidFill>
                  <a:schemeClr val="tx1"/>
                </a:solidFill>
              </a:rPr>
            </a:br>
            <a:r>
              <a:rPr lang="en-US" sz="1200" b="0" i="0" dirty="0">
                <a:solidFill>
                  <a:schemeClr val="tx1"/>
                </a:solidFill>
                <a:effectLst/>
                <a:latin typeface="Arial" panose="020B0604020202020204" pitchFamily="34" charset="0"/>
              </a:rPr>
              <a:t>Columbus, OH  43215-7509</a:t>
            </a:r>
            <a:endParaRPr lang="en-US" sz="1200" b="1" dirty="0">
              <a:solidFill>
                <a:schemeClr val="tx1"/>
              </a:solidFill>
            </a:endParaRPr>
          </a:p>
        </p:txBody>
      </p:sp>
      <p:sp>
        <p:nvSpPr>
          <p:cNvPr id="20" name="TextBox 19">
            <a:extLst>
              <a:ext uri="{FF2B5EF4-FFF2-40B4-BE49-F238E27FC236}">
                <a16:creationId xmlns:a16="http://schemas.microsoft.com/office/drawing/2014/main" id="{59AC4958-52CC-AC37-F5A7-BADC08C2E811}"/>
              </a:ext>
            </a:extLst>
          </p:cNvPr>
          <p:cNvSpPr txBox="1"/>
          <p:nvPr/>
        </p:nvSpPr>
        <p:spPr>
          <a:xfrm>
            <a:off x="9019801" y="2794483"/>
            <a:ext cx="2563696" cy="707886"/>
          </a:xfrm>
          <a:prstGeom prst="rect">
            <a:avLst/>
          </a:prstGeom>
          <a:noFill/>
        </p:spPr>
        <p:txBody>
          <a:bodyPr wrap="square" rtlCol="0">
            <a:spAutoFit/>
          </a:bodyPr>
          <a:lstStyle/>
          <a:p>
            <a:pPr lvl="0" algn="ctr"/>
            <a:r>
              <a:rPr lang="en-US" sz="1600" b="1" i="0" dirty="0">
                <a:solidFill>
                  <a:schemeClr val="bg2"/>
                </a:solidFill>
                <a:effectLst/>
                <a:latin typeface="arial" panose="020B0604020202020204" pitchFamily="34" charset="0"/>
              </a:rPr>
              <a:t>DuPage County, Illinois</a:t>
            </a:r>
            <a:endParaRPr lang="en-US" sz="1600" b="1" dirty="0">
              <a:solidFill>
                <a:schemeClr val="bg2"/>
              </a:solidFill>
            </a:endParaRPr>
          </a:p>
          <a:p>
            <a:pPr lvl="0" algn="ctr"/>
            <a:r>
              <a:rPr lang="fr-FR" sz="1200" b="0" i="0" dirty="0">
                <a:solidFill>
                  <a:schemeClr val="tx1"/>
                </a:solidFill>
                <a:effectLst/>
                <a:latin typeface="Arial" panose="020B0604020202020204" pitchFamily="34" charset="0"/>
              </a:rPr>
              <a:t>2300 Cabot Drive  Suite 455</a:t>
            </a:r>
            <a:br>
              <a:rPr lang="fr-FR" sz="1200" dirty="0">
                <a:solidFill>
                  <a:schemeClr val="tx1"/>
                </a:solidFill>
              </a:rPr>
            </a:br>
            <a:r>
              <a:rPr lang="fr-FR" sz="1200" b="0" i="0" dirty="0" err="1">
                <a:solidFill>
                  <a:schemeClr val="tx1"/>
                </a:solidFill>
                <a:effectLst/>
                <a:latin typeface="Arial" panose="020B0604020202020204" pitchFamily="34" charset="0"/>
              </a:rPr>
              <a:t>Lisle</a:t>
            </a:r>
            <a:r>
              <a:rPr lang="fr-FR" sz="1200" b="0" i="0" dirty="0">
                <a:solidFill>
                  <a:schemeClr val="tx1"/>
                </a:solidFill>
                <a:effectLst/>
                <a:latin typeface="Arial" panose="020B0604020202020204" pitchFamily="34" charset="0"/>
              </a:rPr>
              <a:t>, IL  60532-4613</a:t>
            </a:r>
            <a:endParaRPr lang="en-US" sz="1200" b="1" dirty="0">
              <a:solidFill>
                <a:schemeClr val="tx1"/>
              </a:solidFill>
            </a:endParaRPr>
          </a:p>
        </p:txBody>
      </p:sp>
      <p:sp>
        <p:nvSpPr>
          <p:cNvPr id="21" name="TextBox 20">
            <a:extLst>
              <a:ext uri="{FF2B5EF4-FFF2-40B4-BE49-F238E27FC236}">
                <a16:creationId xmlns:a16="http://schemas.microsoft.com/office/drawing/2014/main" id="{733E4443-DDD9-917B-3392-6265FB2CA669}"/>
              </a:ext>
            </a:extLst>
          </p:cNvPr>
          <p:cNvSpPr txBox="1"/>
          <p:nvPr/>
        </p:nvSpPr>
        <p:spPr>
          <a:xfrm>
            <a:off x="580283" y="5081622"/>
            <a:ext cx="2563695" cy="707886"/>
          </a:xfrm>
          <a:prstGeom prst="rect">
            <a:avLst/>
          </a:prstGeom>
          <a:noFill/>
        </p:spPr>
        <p:txBody>
          <a:bodyPr wrap="square" rtlCol="0">
            <a:spAutoFit/>
          </a:bodyPr>
          <a:lstStyle/>
          <a:p>
            <a:pPr lvl="0" algn="ctr"/>
            <a:r>
              <a:rPr lang="en-US" sz="1600" b="1" dirty="0">
                <a:solidFill>
                  <a:schemeClr val="bg2"/>
                </a:solidFill>
              </a:rPr>
              <a:t>Indianapolis</a:t>
            </a:r>
          </a:p>
          <a:p>
            <a:pPr lvl="0" algn="ctr"/>
            <a:r>
              <a:rPr lang="en-US" sz="1200" b="0" i="0" dirty="0">
                <a:solidFill>
                  <a:schemeClr val="tx1"/>
                </a:solidFill>
                <a:effectLst/>
                <a:latin typeface="Arial" panose="020B0604020202020204" pitchFamily="34" charset="0"/>
              </a:rPr>
              <a:t>One American Square  Suite 2900</a:t>
            </a:r>
            <a:br>
              <a:rPr lang="en-US" sz="1200" dirty="0">
                <a:solidFill>
                  <a:schemeClr val="tx1"/>
                </a:solidFill>
              </a:rPr>
            </a:br>
            <a:r>
              <a:rPr lang="en-US" sz="1200" b="0" i="0" dirty="0">
                <a:solidFill>
                  <a:schemeClr val="tx1"/>
                </a:solidFill>
                <a:effectLst/>
                <a:latin typeface="Arial" panose="020B0604020202020204" pitchFamily="34" charset="0"/>
              </a:rPr>
              <a:t>Indianapolis, IN  46282-0200</a:t>
            </a:r>
            <a:endParaRPr lang="en-US" sz="1200" dirty="0">
              <a:solidFill>
                <a:schemeClr val="tx1"/>
              </a:solidFill>
            </a:endParaRPr>
          </a:p>
        </p:txBody>
      </p:sp>
      <p:sp>
        <p:nvSpPr>
          <p:cNvPr id="22" name="TextBox 21">
            <a:extLst>
              <a:ext uri="{FF2B5EF4-FFF2-40B4-BE49-F238E27FC236}">
                <a16:creationId xmlns:a16="http://schemas.microsoft.com/office/drawing/2014/main" id="{15533B63-8DF3-C6B6-0F67-381908AD4397}"/>
              </a:ext>
            </a:extLst>
          </p:cNvPr>
          <p:cNvSpPr txBox="1"/>
          <p:nvPr/>
        </p:nvSpPr>
        <p:spPr>
          <a:xfrm>
            <a:off x="3395144" y="5081622"/>
            <a:ext cx="2563696" cy="707886"/>
          </a:xfrm>
          <a:prstGeom prst="rect">
            <a:avLst/>
          </a:prstGeom>
          <a:noFill/>
        </p:spPr>
        <p:txBody>
          <a:bodyPr wrap="square" rtlCol="0">
            <a:spAutoFit/>
          </a:bodyPr>
          <a:lstStyle/>
          <a:p>
            <a:pPr lvl="0" algn="ctr"/>
            <a:r>
              <a:rPr lang="en-US" sz="1600" b="1" dirty="0">
                <a:solidFill>
                  <a:schemeClr val="bg2"/>
                </a:solidFill>
              </a:rPr>
              <a:t>New York</a:t>
            </a:r>
          </a:p>
          <a:p>
            <a:pPr lvl="0" algn="ctr"/>
            <a:r>
              <a:rPr lang="en-US" sz="1200" b="0" i="0" dirty="0">
                <a:solidFill>
                  <a:schemeClr val="tx1"/>
                </a:solidFill>
                <a:effectLst/>
                <a:latin typeface="Arial" panose="020B0604020202020204" pitchFamily="34" charset="0"/>
              </a:rPr>
              <a:t>1500 Broadway  29th Floor</a:t>
            </a:r>
            <a:br>
              <a:rPr lang="en-US" sz="1200" dirty="0">
                <a:solidFill>
                  <a:schemeClr val="tx1"/>
                </a:solidFill>
              </a:rPr>
            </a:br>
            <a:r>
              <a:rPr lang="en-US" sz="1200" b="0" i="0" dirty="0">
                <a:solidFill>
                  <a:schemeClr val="tx1"/>
                </a:solidFill>
                <a:effectLst/>
                <a:latin typeface="Arial" panose="020B0604020202020204" pitchFamily="34" charset="0"/>
              </a:rPr>
              <a:t>New York, NY  10036</a:t>
            </a:r>
            <a:endParaRPr lang="en-US" sz="1200" b="1" dirty="0">
              <a:solidFill>
                <a:schemeClr val="tx1"/>
              </a:solidFill>
            </a:endParaRPr>
          </a:p>
        </p:txBody>
      </p:sp>
      <p:sp>
        <p:nvSpPr>
          <p:cNvPr id="23" name="TextBox 22">
            <a:extLst>
              <a:ext uri="{FF2B5EF4-FFF2-40B4-BE49-F238E27FC236}">
                <a16:creationId xmlns:a16="http://schemas.microsoft.com/office/drawing/2014/main" id="{253F657C-0729-187A-2B6F-6D16266E642C}"/>
              </a:ext>
            </a:extLst>
          </p:cNvPr>
          <p:cNvSpPr txBox="1"/>
          <p:nvPr/>
        </p:nvSpPr>
        <p:spPr>
          <a:xfrm>
            <a:off x="6029246" y="5081622"/>
            <a:ext cx="2952021" cy="707886"/>
          </a:xfrm>
          <a:prstGeom prst="rect">
            <a:avLst/>
          </a:prstGeom>
          <a:noFill/>
        </p:spPr>
        <p:txBody>
          <a:bodyPr wrap="square" rtlCol="0">
            <a:spAutoFit/>
          </a:bodyPr>
          <a:lstStyle/>
          <a:p>
            <a:pPr lvl="0" algn="ctr"/>
            <a:r>
              <a:rPr lang="en-US" sz="1600" b="1" i="0" dirty="0">
                <a:solidFill>
                  <a:schemeClr val="bg2"/>
                </a:solidFill>
                <a:effectLst/>
                <a:latin typeface="arial" panose="020B0604020202020204" pitchFamily="34" charset="0"/>
              </a:rPr>
              <a:t>Philadelphia</a:t>
            </a:r>
          </a:p>
          <a:p>
            <a:pPr lvl="0" algn="ctr"/>
            <a:r>
              <a:rPr lang="en-US" sz="1200" b="0" i="0" dirty="0">
                <a:solidFill>
                  <a:schemeClr val="tx1"/>
                </a:solidFill>
                <a:effectLst/>
                <a:latin typeface="Arial" panose="020B0604020202020204" pitchFamily="34" charset="0"/>
              </a:rPr>
              <a:t>1735 Market Street  Suite 3900</a:t>
            </a:r>
            <a:br>
              <a:rPr lang="en-US" sz="1200" dirty="0">
                <a:solidFill>
                  <a:schemeClr val="tx1"/>
                </a:solidFill>
              </a:rPr>
            </a:br>
            <a:r>
              <a:rPr lang="en-US" sz="1200" b="0" i="0" dirty="0">
                <a:solidFill>
                  <a:schemeClr val="tx1"/>
                </a:solidFill>
                <a:effectLst/>
                <a:latin typeface="Arial" panose="020B0604020202020204" pitchFamily="34" charset="0"/>
              </a:rPr>
              <a:t>Philadelphia, PA  19103</a:t>
            </a:r>
            <a:endParaRPr lang="en-US" sz="1200" b="1" dirty="0">
              <a:solidFill>
                <a:schemeClr val="tx1"/>
              </a:solidFill>
            </a:endParaRPr>
          </a:p>
        </p:txBody>
      </p:sp>
      <p:sp>
        <p:nvSpPr>
          <p:cNvPr id="24" name="TextBox 23">
            <a:extLst>
              <a:ext uri="{FF2B5EF4-FFF2-40B4-BE49-F238E27FC236}">
                <a16:creationId xmlns:a16="http://schemas.microsoft.com/office/drawing/2014/main" id="{806E1CBB-7077-FB96-8E20-4141AEC55DA3}"/>
              </a:ext>
            </a:extLst>
          </p:cNvPr>
          <p:cNvSpPr txBox="1"/>
          <p:nvPr/>
        </p:nvSpPr>
        <p:spPr>
          <a:xfrm>
            <a:off x="8881875" y="5081622"/>
            <a:ext cx="2839547" cy="707886"/>
          </a:xfrm>
          <a:prstGeom prst="rect">
            <a:avLst/>
          </a:prstGeom>
          <a:noFill/>
        </p:spPr>
        <p:txBody>
          <a:bodyPr wrap="square" rtlCol="0">
            <a:spAutoFit/>
          </a:bodyPr>
          <a:lstStyle/>
          <a:p>
            <a:pPr lvl="0" algn="ctr"/>
            <a:r>
              <a:rPr lang="en-US" sz="1600" b="1" i="0" dirty="0">
                <a:solidFill>
                  <a:schemeClr val="bg2"/>
                </a:solidFill>
                <a:effectLst/>
                <a:latin typeface="arial" panose="020B0604020202020204" pitchFamily="34" charset="0"/>
              </a:rPr>
              <a:t>Washington, D.C.</a:t>
            </a:r>
          </a:p>
          <a:p>
            <a:pPr lvl="0" algn="ctr"/>
            <a:r>
              <a:rPr lang="en-US" sz="1200" b="0" i="0" dirty="0">
                <a:solidFill>
                  <a:schemeClr val="tx1"/>
                </a:solidFill>
                <a:effectLst/>
                <a:latin typeface="Arial" panose="020B0604020202020204" pitchFamily="34" charset="0"/>
              </a:rPr>
              <a:t>200 Massachusetts Ave NW  Suite 400</a:t>
            </a:r>
            <a:br>
              <a:rPr lang="en-US" sz="1200" dirty="0">
                <a:solidFill>
                  <a:schemeClr val="tx1"/>
                </a:solidFill>
              </a:rPr>
            </a:br>
            <a:r>
              <a:rPr lang="en-US" sz="1200" b="0" i="0" dirty="0">
                <a:solidFill>
                  <a:schemeClr val="tx1"/>
                </a:solidFill>
                <a:effectLst/>
                <a:latin typeface="Arial" panose="020B0604020202020204" pitchFamily="34" charset="0"/>
              </a:rPr>
              <a:t>Washington, DC  20001</a:t>
            </a:r>
            <a:endParaRPr lang="en-US" sz="1200" b="1" dirty="0">
              <a:solidFill>
                <a:schemeClr val="tx1"/>
              </a:solidFill>
            </a:endParaRPr>
          </a:p>
        </p:txBody>
      </p:sp>
      <p:sp>
        <p:nvSpPr>
          <p:cNvPr id="25" name="TextBox 24">
            <a:extLst>
              <a:ext uri="{FF2B5EF4-FFF2-40B4-BE49-F238E27FC236}">
                <a16:creationId xmlns:a16="http://schemas.microsoft.com/office/drawing/2014/main" id="{C6A78BCC-3428-517E-B4FD-6454884BBE30}"/>
              </a:ext>
            </a:extLst>
          </p:cNvPr>
          <p:cNvSpPr txBox="1"/>
          <p:nvPr/>
        </p:nvSpPr>
        <p:spPr>
          <a:xfrm>
            <a:off x="607288" y="536519"/>
            <a:ext cx="8373979" cy="769441"/>
          </a:xfrm>
          <a:prstGeom prst="rect">
            <a:avLst/>
          </a:prstGeom>
          <a:noFill/>
        </p:spPr>
        <p:txBody>
          <a:bodyPr wrap="square" rtlCol="0">
            <a:spAutoFit/>
          </a:bodyPr>
          <a:lstStyle/>
          <a:p>
            <a:r>
              <a:rPr lang="en-US" sz="4400" b="1" dirty="0">
                <a:latin typeface="+mj-lt"/>
              </a:rPr>
              <a:t>Ice Miller Locations</a:t>
            </a:r>
          </a:p>
        </p:txBody>
      </p:sp>
      <p:pic>
        <p:nvPicPr>
          <p:cNvPr id="2" name="Picture 1">
            <a:extLst>
              <a:ext uri="{FF2B5EF4-FFF2-40B4-BE49-F238E27FC236}">
                <a16:creationId xmlns:a16="http://schemas.microsoft.com/office/drawing/2014/main" id="{3EB43F27-F17C-479A-4C4A-9F147FD433D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48064" y="3693329"/>
            <a:ext cx="2285998" cy="1371600"/>
          </a:xfrm>
          <a:prstGeom prst="rect">
            <a:avLst/>
          </a:prstGeom>
        </p:spPr>
      </p:pic>
      <p:pic>
        <p:nvPicPr>
          <p:cNvPr id="26" name="Picture 25">
            <a:extLst>
              <a:ext uri="{FF2B5EF4-FFF2-40B4-BE49-F238E27FC236}">
                <a16:creationId xmlns:a16="http://schemas.microsoft.com/office/drawing/2014/main" id="{B01CCB7F-FEB6-6875-F293-7E06966821D3}"/>
              </a:ext>
            </a:extLst>
          </p:cNvPr>
          <p:cNvPicPr>
            <a:picLocks noChangeAspect="1"/>
          </p:cNvPicPr>
          <p:nvPr/>
        </p:nvPicPr>
        <p:blipFill>
          <a:blip r:embed="rId4">
            <a:extLst>
              <a:ext uri="{28A0092B-C50C-407E-A947-70E740481C1C}">
                <a14:useLocalDpi xmlns:a14="http://schemas.microsoft.com/office/drawing/2010/main" val="0"/>
              </a:ext>
            </a:extLst>
          </a:blip>
          <a:srcRect t="4901" b="4901"/>
          <a:stretch/>
        </p:blipFill>
        <p:spPr>
          <a:xfrm>
            <a:off x="6338419" y="3693331"/>
            <a:ext cx="2289549" cy="1371600"/>
          </a:xfrm>
          <a:prstGeom prst="rect">
            <a:avLst/>
          </a:prstGeom>
        </p:spPr>
      </p:pic>
      <p:pic>
        <p:nvPicPr>
          <p:cNvPr id="27" name="Picture 26">
            <a:extLst>
              <a:ext uri="{FF2B5EF4-FFF2-40B4-BE49-F238E27FC236}">
                <a16:creationId xmlns:a16="http://schemas.microsoft.com/office/drawing/2014/main" id="{5315EFD1-2625-8540-F9E4-587E6155BAB2}"/>
              </a:ext>
            </a:extLst>
          </p:cNvPr>
          <p:cNvPicPr>
            <a:picLocks noChangeAspect="1"/>
          </p:cNvPicPr>
          <p:nvPr/>
        </p:nvPicPr>
        <p:blipFill>
          <a:blip r:embed="rId5">
            <a:extLst>
              <a:ext uri="{28A0092B-C50C-407E-A947-70E740481C1C}">
                <a14:useLocalDpi xmlns:a14="http://schemas.microsoft.com/office/drawing/2010/main" val="0"/>
              </a:ext>
            </a:extLst>
          </a:blip>
          <a:srcRect t="4764" b="4764"/>
          <a:stretch/>
        </p:blipFill>
        <p:spPr>
          <a:xfrm>
            <a:off x="3528775" y="3693330"/>
            <a:ext cx="2286000" cy="1371600"/>
          </a:xfrm>
          <a:prstGeom prst="rect">
            <a:avLst/>
          </a:prstGeom>
        </p:spPr>
      </p:pic>
      <p:pic>
        <p:nvPicPr>
          <p:cNvPr id="28" name="Picture 27">
            <a:extLst>
              <a:ext uri="{FF2B5EF4-FFF2-40B4-BE49-F238E27FC236}">
                <a16:creationId xmlns:a16="http://schemas.microsoft.com/office/drawing/2014/main" id="{07A9A857-AB08-3732-F27C-03E084338FA0}"/>
              </a:ext>
            </a:extLst>
          </p:cNvPr>
          <p:cNvPicPr>
            <a:picLocks noChangeAspect="1"/>
          </p:cNvPicPr>
          <p:nvPr/>
        </p:nvPicPr>
        <p:blipFill>
          <a:blip r:embed="rId6">
            <a:extLst>
              <a:ext uri="{28A0092B-C50C-407E-A947-70E740481C1C}">
                <a14:useLocalDpi xmlns:a14="http://schemas.microsoft.com/office/drawing/2010/main" val="0"/>
              </a:ext>
            </a:extLst>
          </a:blip>
          <a:srcRect t="4890" b="4890"/>
          <a:stretch/>
        </p:blipFill>
        <p:spPr>
          <a:xfrm>
            <a:off x="719132" y="3693331"/>
            <a:ext cx="2285999" cy="1371600"/>
          </a:xfrm>
          <a:prstGeom prst="rect">
            <a:avLst/>
          </a:prstGeom>
        </p:spPr>
      </p:pic>
      <p:pic>
        <p:nvPicPr>
          <p:cNvPr id="29" name="Picture 28">
            <a:extLst>
              <a:ext uri="{FF2B5EF4-FFF2-40B4-BE49-F238E27FC236}">
                <a16:creationId xmlns:a16="http://schemas.microsoft.com/office/drawing/2014/main" id="{C7FA863D-51BB-2781-0DD4-92ACC99650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51635" y="1422881"/>
            <a:ext cx="2285998" cy="1371600"/>
          </a:xfrm>
          <a:prstGeom prst="rect">
            <a:avLst/>
          </a:prstGeom>
        </p:spPr>
      </p:pic>
      <p:pic>
        <p:nvPicPr>
          <p:cNvPr id="30" name="Picture 29">
            <a:extLst>
              <a:ext uri="{FF2B5EF4-FFF2-40B4-BE49-F238E27FC236}">
                <a16:creationId xmlns:a16="http://schemas.microsoft.com/office/drawing/2014/main" id="{AF3DA119-0C1E-5A06-AF2F-209D55EEFEA3}"/>
              </a:ext>
            </a:extLst>
          </p:cNvPr>
          <p:cNvPicPr>
            <a:picLocks noChangeAspect="1"/>
          </p:cNvPicPr>
          <p:nvPr/>
        </p:nvPicPr>
        <p:blipFill>
          <a:blip r:embed="rId8">
            <a:extLst>
              <a:ext uri="{28A0092B-C50C-407E-A947-70E740481C1C}">
                <a14:useLocalDpi xmlns:a14="http://schemas.microsoft.com/office/drawing/2010/main" val="0"/>
              </a:ext>
            </a:extLst>
          </a:blip>
          <a:srcRect t="5000" b="5000"/>
          <a:stretch/>
        </p:blipFill>
        <p:spPr>
          <a:xfrm>
            <a:off x="6341969" y="1422882"/>
            <a:ext cx="2285999" cy="1371600"/>
          </a:xfrm>
          <a:prstGeom prst="rect">
            <a:avLst/>
          </a:prstGeom>
        </p:spPr>
      </p:pic>
      <p:pic>
        <p:nvPicPr>
          <p:cNvPr id="31" name="Picture 30">
            <a:extLst>
              <a:ext uri="{FF2B5EF4-FFF2-40B4-BE49-F238E27FC236}">
                <a16:creationId xmlns:a16="http://schemas.microsoft.com/office/drawing/2014/main" id="{2E204A44-023D-0C59-205F-1330F08C5F94}"/>
              </a:ext>
            </a:extLst>
          </p:cNvPr>
          <p:cNvPicPr>
            <a:picLocks noChangeAspect="1"/>
          </p:cNvPicPr>
          <p:nvPr/>
        </p:nvPicPr>
        <p:blipFill>
          <a:blip r:embed="rId9">
            <a:extLst>
              <a:ext uri="{28A0092B-C50C-407E-A947-70E740481C1C}">
                <a14:useLocalDpi xmlns:a14="http://schemas.microsoft.com/office/drawing/2010/main" val="0"/>
              </a:ext>
            </a:extLst>
          </a:blip>
          <a:srcRect t="5055" b="5055"/>
          <a:stretch/>
        </p:blipFill>
        <p:spPr>
          <a:xfrm>
            <a:off x="3532304" y="1401441"/>
            <a:ext cx="2285999" cy="1371600"/>
          </a:xfrm>
          <a:prstGeom prst="rect">
            <a:avLst/>
          </a:prstGeom>
        </p:spPr>
      </p:pic>
      <p:pic>
        <p:nvPicPr>
          <p:cNvPr id="32" name="Picture 31">
            <a:extLst>
              <a:ext uri="{FF2B5EF4-FFF2-40B4-BE49-F238E27FC236}">
                <a16:creationId xmlns:a16="http://schemas.microsoft.com/office/drawing/2014/main" id="{883165DD-DA03-0DC0-C89C-48E3CFAB04AB}"/>
              </a:ext>
            </a:extLst>
          </p:cNvPr>
          <p:cNvPicPr>
            <a:picLocks noChangeAspect="1"/>
          </p:cNvPicPr>
          <p:nvPr/>
        </p:nvPicPr>
        <p:blipFill>
          <a:blip r:embed="rId10">
            <a:extLst>
              <a:ext uri="{28A0092B-C50C-407E-A947-70E740481C1C}">
                <a14:useLocalDpi xmlns:a14="http://schemas.microsoft.com/office/drawing/2010/main" val="0"/>
              </a:ext>
            </a:extLst>
          </a:blip>
          <a:srcRect l="3326" r="3326"/>
          <a:stretch/>
        </p:blipFill>
        <p:spPr>
          <a:xfrm>
            <a:off x="719133" y="1401441"/>
            <a:ext cx="2286000" cy="1371600"/>
          </a:xfrm>
          <a:prstGeom prst="rect">
            <a:avLst/>
          </a:prstGeom>
        </p:spPr>
      </p:pic>
    </p:spTree>
    <p:extLst>
      <p:ext uri="{BB962C8B-B14F-4D97-AF65-F5344CB8AC3E}">
        <p14:creationId xmlns:p14="http://schemas.microsoft.com/office/powerpoint/2010/main" val="2462437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A4B04-2F2F-5C8C-8913-C1971EF71E8E}"/>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3" name="Footer Placeholder 2">
            <a:extLst>
              <a:ext uri="{FF2B5EF4-FFF2-40B4-BE49-F238E27FC236}">
                <a16:creationId xmlns:a16="http://schemas.microsoft.com/office/drawing/2014/main" id="{C0202E98-159A-A5D1-81A7-EE27BABBA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66503E-D303-4B19-924D-1250415A0147}"/>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1061322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2">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AF5C9D-0B45-DE05-9954-20C2CCC2D919}"/>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24089131-6E48-9289-F37A-A2D6EBFE1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A8F44-EC8E-3B20-07F8-5ACFBF0D00A4}"/>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20500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926507-97ED-8FB6-7AB1-CD1A3AB00466}"/>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BA68741B-1F17-5FBF-3551-464E78AA5F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C1FDCB-D4BD-0C0B-A9C0-F1CDD10BC2A4}"/>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A24CDF9E-BFD9-2C81-7BBB-D9C74B145BE2}"/>
              </a:ext>
            </a:extLst>
          </p:cNvPr>
          <p:cNvSpPr/>
          <p:nvPr/>
        </p:nvSpPr>
        <p:spPr>
          <a:xfrm>
            <a:off x="0" y="0"/>
            <a:ext cx="12192000" cy="5949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970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laceholder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5408F-11D2-7577-A872-ADF67660E47B}"/>
              </a:ext>
            </a:extLst>
          </p:cNvPr>
          <p:cNvSpPr/>
          <p:nvPr/>
        </p:nvSpPr>
        <p:spPr>
          <a:xfrm>
            <a:off x="-1" y="4983479"/>
            <a:ext cx="12192001" cy="1874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2FF0E-7AA7-6833-A73C-6A0B90B53E09}"/>
              </a:ext>
            </a:extLst>
          </p:cNvPr>
          <p:cNvSpPr>
            <a:spLocks noGrp="1"/>
          </p:cNvSpPr>
          <p:nvPr>
            <p:ph type="title"/>
          </p:nvPr>
        </p:nvSpPr>
        <p:spPr>
          <a:xfrm>
            <a:off x="594360" y="5356861"/>
            <a:ext cx="10995660" cy="1150620"/>
          </a:xfrm>
        </p:spPr>
        <p:txBody>
          <a:bodyPr>
            <a:normAutofit/>
          </a:bodyPr>
          <a:lstStyle>
            <a:lvl1pPr>
              <a:lnSpc>
                <a:spcPct val="100000"/>
              </a:lnSpc>
              <a:defRPr sz="1600">
                <a:solidFill>
                  <a:schemeClr val="accent6"/>
                </a:solidFill>
                <a:latin typeface="+mn-lt"/>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A62E8DD-51F8-7D90-5553-4BC1CC932368}"/>
              </a:ext>
            </a:extLst>
          </p:cNvPr>
          <p:cNvSpPr>
            <a:spLocks noGrp="1"/>
          </p:cNvSpPr>
          <p:nvPr>
            <p:ph sz="quarter" idx="14" hasCustomPrompt="1"/>
          </p:nvPr>
        </p:nvSpPr>
        <p:spPr>
          <a:xfrm>
            <a:off x="-1" y="0"/>
            <a:ext cx="12184381" cy="4983163"/>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Placeholder – Click to add table, chart, smart art graphic, 3-D module, picture, stock image, video, or icon</a:t>
            </a:r>
          </a:p>
        </p:txBody>
      </p:sp>
    </p:spTree>
    <p:extLst>
      <p:ext uri="{BB962C8B-B14F-4D97-AF65-F5344CB8AC3E}">
        <p14:creationId xmlns:p14="http://schemas.microsoft.com/office/powerpoint/2010/main" val="2301790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Slide Placehold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F769-0D22-9EAC-E211-C97493EC34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ACC4BD-8724-3D38-8F94-351B47F4E19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76C8EA96-316D-4EB1-E4FC-D85AF201BE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54ECA-7F2B-2740-8C0F-4577D3F48331}"/>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53B85A0F-676E-6C13-89D1-62CB278EB005}"/>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9D4F8FB-D498-E30B-B644-E5DBF010EE88}"/>
              </a:ext>
            </a:extLst>
          </p:cNvPr>
          <p:cNvSpPr>
            <a:spLocks noGrp="1"/>
          </p:cNvSpPr>
          <p:nvPr>
            <p:ph sz="quarter" idx="14" hasCustomPrompt="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Placeholder – Click to add table, chart, smart art graphic, 3-D module, picture, stock image, video, or icon</a:t>
            </a:r>
          </a:p>
        </p:txBody>
      </p:sp>
    </p:spTree>
    <p:extLst>
      <p:ext uri="{BB962C8B-B14F-4D97-AF65-F5344CB8AC3E}">
        <p14:creationId xmlns:p14="http://schemas.microsoft.com/office/powerpoint/2010/main" val="1154511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amp;A / Thank You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F34195-5C71-7F34-2E34-D7E855A90007}"/>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3" name="Picture Placeholder 12">
            <a:extLst>
              <a:ext uri="{FF2B5EF4-FFF2-40B4-BE49-F238E27FC236}">
                <a16:creationId xmlns:a16="http://schemas.microsoft.com/office/drawing/2014/main" id="{DD96BDB9-AD1D-8E67-93DB-5985F9CC8C1A}"/>
              </a:ext>
            </a:extLst>
          </p:cNvPr>
          <p:cNvSpPr>
            <a:spLocks noGrp="1"/>
          </p:cNvSpPr>
          <p:nvPr>
            <p:ph type="pic" sz="quarter" idx="10" hasCustomPrompt="1"/>
          </p:nvPr>
        </p:nvSpPr>
        <p:spPr>
          <a:xfrm>
            <a:off x="-2" y="1"/>
            <a:ext cx="12192001" cy="521208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dirty="0"/>
              <a:t>Theme Image Placeholder – Click the center icon to replace image</a:t>
            </a:r>
          </a:p>
        </p:txBody>
      </p:sp>
      <p:sp>
        <p:nvSpPr>
          <p:cNvPr id="2" name="Title 1">
            <a:extLst>
              <a:ext uri="{FF2B5EF4-FFF2-40B4-BE49-F238E27FC236}">
                <a16:creationId xmlns:a16="http://schemas.microsoft.com/office/drawing/2014/main" id="{874CB46C-7C35-B3EC-083F-5C22F9E0B12C}"/>
              </a:ext>
            </a:extLst>
          </p:cNvPr>
          <p:cNvSpPr>
            <a:spLocks noGrp="1"/>
          </p:cNvSpPr>
          <p:nvPr>
            <p:ph type="title"/>
          </p:nvPr>
        </p:nvSpPr>
        <p:spPr>
          <a:xfrm>
            <a:off x="594359" y="1595548"/>
            <a:ext cx="10972800" cy="869315"/>
          </a:xfrm>
        </p:spPr>
        <p:txBody>
          <a:bodyPr>
            <a:noAutofit/>
          </a:bodyPr>
          <a:lstStyle>
            <a:lvl1pPr algn="ctr">
              <a:defRPr sz="6000">
                <a:solidFill>
                  <a:schemeClr val="bg2"/>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FA54DB69-2DFA-F9C4-66E0-BF3B976C7C28}"/>
              </a:ext>
            </a:extLst>
          </p:cNvPr>
          <p:cNvSpPr txBox="1"/>
          <p:nvPr/>
        </p:nvSpPr>
        <p:spPr>
          <a:xfrm>
            <a:off x="2980699" y="5964836"/>
            <a:ext cx="8817343" cy="646331"/>
          </a:xfrm>
          <a:prstGeom prst="rect">
            <a:avLst/>
          </a:prstGeom>
          <a:noFill/>
        </p:spPr>
        <p:txBody>
          <a:bodyPr wrap="square" rtlCol="0" anchor="b">
            <a:spAutoFit/>
          </a:bodyPr>
          <a:lstStyle/>
          <a:p>
            <a:pPr marL="0" marR="0" lvl="0" indent="0" algn="l" defTabSz="121917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latin typeface="Arial"/>
                <a:cs typeface="Arial"/>
              </a:rPr>
              <a:t>ice</a:t>
            </a:r>
            <a:r>
              <a:rPr kumimoji="0" lang="en-US" sz="1200" b="1" i="0" u="none" strike="noStrike" kern="0" cap="none" spc="0" normalizeH="0" baseline="0" noProof="0" dirty="0">
                <a:ln>
                  <a:noFill/>
                </a:ln>
                <a:solidFill>
                  <a:srgbClr val="A2AAB6"/>
                </a:solidFill>
                <a:effectLst/>
                <a:uLnTx/>
                <a:uFillTx/>
                <a:latin typeface="Arial"/>
                <a:cs typeface="Arial"/>
              </a:rPr>
              <a:t>miller.</a:t>
            </a:r>
            <a:r>
              <a:rPr kumimoji="0" lang="en-US" sz="1200" b="1" i="0" u="none" strike="noStrike" kern="0" cap="none" spc="0" normalizeH="0" baseline="0" noProof="0" dirty="0">
                <a:ln>
                  <a:noFill/>
                </a:ln>
                <a:solidFill>
                  <a:schemeClr val="bg2"/>
                </a:solidFill>
                <a:effectLst/>
                <a:uLnTx/>
                <a:uFillTx/>
                <a:latin typeface="Arial"/>
                <a:cs typeface="Arial"/>
              </a:rPr>
              <a:t>com </a:t>
            </a:r>
            <a:r>
              <a:rPr lang="en-US" sz="1200" dirty="0">
                <a:solidFill>
                  <a:schemeClr val="bg2"/>
                </a:solidFill>
              </a:rPr>
              <a:t>|  Ice Miller LLP – Attorney Advertising Material - This PowerPoint is intended for general information purposes only and does not and is not intended to constitute legal advice. The reader should consult with legal counsel to determine how laws or decisions discussed herein apply to the reader’s specific circumstances</a:t>
            </a:r>
            <a:endParaRPr kumimoji="0" lang="en-US" sz="1200" b="1" i="0" u="none" strike="noStrike" kern="0" cap="none" spc="0" normalizeH="0" baseline="0" noProof="0" dirty="0">
              <a:ln>
                <a:noFill/>
              </a:ln>
              <a:solidFill>
                <a:schemeClr val="bg2"/>
              </a:solidFill>
              <a:effectLst/>
              <a:uLnTx/>
              <a:uFillTx/>
            </a:endParaRPr>
          </a:p>
        </p:txBody>
      </p:sp>
      <p:pic>
        <p:nvPicPr>
          <p:cNvPr id="7" name="Picture 6" descr="A picture containing font, graphics, logo, graphic design&#10;&#10;Description automatically generated">
            <a:extLst>
              <a:ext uri="{FF2B5EF4-FFF2-40B4-BE49-F238E27FC236}">
                <a16:creationId xmlns:a16="http://schemas.microsoft.com/office/drawing/2014/main" id="{EBACF2AA-6AAC-F42D-1606-22D3B58C02D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4821" y="5964836"/>
            <a:ext cx="2111058" cy="608613"/>
          </a:xfrm>
          <a:prstGeom prst="rect">
            <a:avLst/>
          </a:prstGeom>
        </p:spPr>
      </p:pic>
      <p:cxnSp>
        <p:nvCxnSpPr>
          <p:cNvPr id="8" name="Straight Connector 7">
            <a:extLst>
              <a:ext uri="{FF2B5EF4-FFF2-40B4-BE49-F238E27FC236}">
                <a16:creationId xmlns:a16="http://schemas.microsoft.com/office/drawing/2014/main" id="{7D3853A5-E062-F60D-C593-A35816891DE1}"/>
              </a:ext>
            </a:extLst>
          </p:cNvPr>
          <p:cNvCxnSpPr>
            <a:cxnSpLocks/>
          </p:cNvCxnSpPr>
          <p:nvPr/>
        </p:nvCxnSpPr>
        <p:spPr>
          <a:xfrm flipH="1">
            <a:off x="434820" y="5746932"/>
            <a:ext cx="1124456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40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16000" y="3846144"/>
            <a:ext cx="5994400" cy="857677"/>
          </a:xfrm>
        </p:spPr>
        <p:txBody>
          <a:bodyPr>
            <a:normAutofit/>
          </a:bodyPr>
          <a:lstStyle>
            <a:lvl1pPr marL="0" indent="0" algn="l">
              <a:buNone/>
              <a:defRPr sz="2133" spc="400" baseline="0">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MONTH DAY, YEAR</a:t>
            </a:r>
          </a:p>
          <a:p>
            <a:r>
              <a:rPr lang="en-US" dirty="0"/>
              <a:t>icemiller.com</a:t>
            </a:r>
          </a:p>
        </p:txBody>
      </p:sp>
      <p:sp>
        <p:nvSpPr>
          <p:cNvPr id="2" name="Title 1"/>
          <p:cNvSpPr>
            <a:spLocks noGrp="1"/>
          </p:cNvSpPr>
          <p:nvPr>
            <p:ph type="ctrTitle" hasCustomPrompt="1"/>
          </p:nvPr>
        </p:nvSpPr>
        <p:spPr>
          <a:xfrm>
            <a:off x="804333" y="1676400"/>
            <a:ext cx="8441267" cy="1676400"/>
          </a:xfrm>
          <a:prstGeom prst="rect">
            <a:avLst/>
          </a:prstGeom>
        </p:spPr>
        <p:txBody>
          <a:bodyPr lIns="0" tIns="0" rIns="0" bIns="0" anchor="t" anchorCtr="0">
            <a:normAutofit/>
          </a:bodyPr>
          <a:lstStyle>
            <a:lvl1pPr algn="l">
              <a:lnSpc>
                <a:spcPct val="90000"/>
              </a:lnSpc>
              <a:defRPr sz="5067" baseline="0">
                <a:solidFill>
                  <a:schemeClr val="tx1">
                    <a:lumMod val="75000"/>
                    <a:lumOff val="25000"/>
                  </a:schemeClr>
                </a:solidFill>
                <a:latin typeface="Arial" pitchFamily="34" charset="0"/>
                <a:cs typeface="Arial" pitchFamily="34" charset="0"/>
              </a:defRPr>
            </a:lvl1pPr>
          </a:lstStyle>
          <a:p>
            <a:r>
              <a:rPr lang="en-US" dirty="0"/>
              <a:t>Click to add title</a:t>
            </a:r>
          </a:p>
        </p:txBody>
      </p:sp>
      <p:grpSp>
        <p:nvGrpSpPr>
          <p:cNvPr id="30" name="Group 29"/>
          <p:cNvGrpSpPr/>
          <p:nvPr/>
        </p:nvGrpSpPr>
        <p:grpSpPr>
          <a:xfrm>
            <a:off x="-412778" y="-212273"/>
            <a:ext cx="13017555" cy="1233153"/>
            <a:chOff x="-228600" y="-229785"/>
            <a:chExt cx="10268758" cy="1233152"/>
          </a:xfrm>
        </p:grpSpPr>
        <p:sp>
          <p:nvSpPr>
            <p:cNvPr id="9" name="Right Triangle 8"/>
            <p:cNvSpPr/>
            <p:nvPr userDrawn="1"/>
          </p:nvSpPr>
          <p:spPr>
            <a:xfrm rot="10527912">
              <a:off x="6608427" y="-63432"/>
              <a:ext cx="3352800" cy="1066799"/>
            </a:xfrm>
            <a:prstGeom prst="rtTriangle">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ight Triangle 11"/>
            <p:cNvSpPr/>
            <p:nvPr userDrawn="1"/>
          </p:nvSpPr>
          <p:spPr>
            <a:xfrm rot="21445309" flipV="1">
              <a:off x="-94442" y="-153585"/>
              <a:ext cx="10134600" cy="103909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ight Triangle 7"/>
            <p:cNvSpPr/>
            <p:nvPr userDrawn="1"/>
          </p:nvSpPr>
          <p:spPr>
            <a:xfrm flipV="1">
              <a:off x="-228600" y="-229785"/>
              <a:ext cx="10134600" cy="1039091"/>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cxnSp>
        <p:nvCxnSpPr>
          <p:cNvPr id="15" name="Straight Connector 14"/>
          <p:cNvCxnSpPr/>
          <p:nvPr/>
        </p:nvCxnSpPr>
        <p:spPr>
          <a:xfrm>
            <a:off x="812800" y="3825240"/>
            <a:ext cx="0" cy="857677"/>
          </a:xfrm>
          <a:prstGeom prst="line">
            <a:avLst/>
          </a:prstGeom>
          <a:ln>
            <a:solidFill>
              <a:srgbClr val="E03E27"/>
            </a:solidFill>
          </a:ln>
          <a:effectLst/>
        </p:spPr>
        <p:style>
          <a:lnRef idx="2">
            <a:schemeClr val="accent1"/>
          </a:lnRef>
          <a:fillRef idx="0">
            <a:schemeClr val="accent1"/>
          </a:fillRef>
          <a:effectRef idx="1">
            <a:schemeClr val="accent1"/>
          </a:effectRef>
          <a:fontRef idx="minor">
            <a:schemeClr val="tx1"/>
          </a:fontRef>
        </p:style>
      </p:cxnSp>
      <p:sp>
        <p:nvSpPr>
          <p:cNvPr id="26" name="Right Triangle 25"/>
          <p:cNvSpPr/>
          <p:nvPr/>
        </p:nvSpPr>
        <p:spPr>
          <a:xfrm>
            <a:off x="-203200" y="5486401"/>
            <a:ext cx="7687208" cy="1620140"/>
          </a:xfrm>
          <a:prstGeom prst="rtTriangle">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ICE-Logo_BLACK-K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187164"/>
            <a:ext cx="1362441" cy="436369"/>
          </a:xfrm>
          <a:prstGeom prst="rect">
            <a:avLst/>
          </a:prstGeom>
        </p:spPr>
      </p:pic>
      <p:sp>
        <p:nvSpPr>
          <p:cNvPr id="7" name="Rectangle 6"/>
          <p:cNvSpPr/>
          <p:nvPr/>
        </p:nvSpPr>
        <p:spPr>
          <a:xfrm>
            <a:off x="11790451" y="5513097"/>
            <a:ext cx="592309" cy="10025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ight Triangle 26"/>
          <p:cNvSpPr/>
          <p:nvPr/>
        </p:nvSpPr>
        <p:spPr>
          <a:xfrm rot="10619721" flipV="1">
            <a:off x="3551260" y="5958438"/>
            <a:ext cx="9121909" cy="101660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Right Triangle 27"/>
          <p:cNvSpPr/>
          <p:nvPr/>
        </p:nvSpPr>
        <p:spPr>
          <a:xfrm rot="10774412" flipV="1">
            <a:off x="3476434" y="6056005"/>
            <a:ext cx="9121909" cy="1016601"/>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21119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Contact Placeholder">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28908F-E636-6BE0-C2F5-F081BB9E9E1C}"/>
              </a:ext>
            </a:extLst>
          </p:cNvPr>
          <p:cNvSpPr>
            <a:spLocks noGrp="1"/>
          </p:cNvSpPr>
          <p:nvPr>
            <p:ph type="body" sz="quarter" idx="16" hasCustomPrompt="1"/>
          </p:nvPr>
        </p:nvSpPr>
        <p:spPr>
          <a:xfrm>
            <a:off x="593724" y="2563850"/>
            <a:ext cx="10972800" cy="620661"/>
          </a:xfrm>
        </p:spPr>
        <p:txBody>
          <a:bodyPr/>
          <a:lstStyle>
            <a:lvl1pPr marL="0" indent="0">
              <a:buNone/>
              <a:defRPr>
                <a:solidFill>
                  <a:schemeClr val="bg2"/>
                </a:solidFill>
              </a:defRPr>
            </a:lvl1pPr>
          </a:lstStyle>
          <a:p>
            <a:r>
              <a:rPr lang="en-US" dirty="0"/>
              <a:t>Click to add subtitle</a:t>
            </a:r>
          </a:p>
        </p:txBody>
      </p:sp>
      <p:sp>
        <p:nvSpPr>
          <p:cNvPr id="2" name="Title 1">
            <a:extLst>
              <a:ext uri="{FF2B5EF4-FFF2-40B4-BE49-F238E27FC236}">
                <a16:creationId xmlns:a16="http://schemas.microsoft.com/office/drawing/2014/main" id="{25494C47-A657-260C-591B-F3BADD726D58}"/>
              </a:ext>
            </a:extLst>
          </p:cNvPr>
          <p:cNvSpPr>
            <a:spLocks noGrp="1"/>
          </p:cNvSpPr>
          <p:nvPr>
            <p:ph type="title"/>
          </p:nvPr>
        </p:nvSpPr>
        <p:spPr>
          <a:xfrm>
            <a:off x="593725" y="648182"/>
            <a:ext cx="10972800" cy="1826830"/>
          </a:xfrm>
        </p:spPr>
        <p:txBody>
          <a:bodyPr>
            <a:normAutofit/>
          </a:bodyPr>
          <a:lstStyle>
            <a:lvl1pPr>
              <a:defRPr sz="5600">
                <a:solidFill>
                  <a:schemeClr val="accent6"/>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4BA1FC-589F-541A-2E7B-1BA52E62B1BB}"/>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1BDD33C3-940E-348A-C9CD-009E320C8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012A3-256F-4B20-1616-2074A6E1C508}"/>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20" name="Rectangle 19">
            <a:extLst>
              <a:ext uri="{FF2B5EF4-FFF2-40B4-BE49-F238E27FC236}">
                <a16:creationId xmlns:a16="http://schemas.microsoft.com/office/drawing/2014/main" id="{D9693452-A57D-E06A-F987-12B418A5A379}"/>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21" name="Picture 20" descr="A picture containing text, clipart&#10;&#10;Description automatically generated">
            <a:extLst>
              <a:ext uri="{FF2B5EF4-FFF2-40B4-BE49-F238E27FC236}">
                <a16:creationId xmlns:a16="http://schemas.microsoft.com/office/drawing/2014/main" id="{6487495C-3E1C-8D55-AECD-DFC8A9D0756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4055" y="5620656"/>
            <a:ext cx="2476838" cy="585672"/>
          </a:xfrm>
          <a:prstGeom prst="rect">
            <a:avLst/>
          </a:prstGeom>
        </p:spPr>
      </p:pic>
      <p:sp>
        <p:nvSpPr>
          <p:cNvPr id="22" name="TextBox 21">
            <a:extLst>
              <a:ext uri="{FF2B5EF4-FFF2-40B4-BE49-F238E27FC236}">
                <a16:creationId xmlns:a16="http://schemas.microsoft.com/office/drawing/2014/main" id="{E5789CAF-F3D0-8A9C-84C5-AE9AD097B047}"/>
              </a:ext>
            </a:extLst>
          </p:cNvPr>
          <p:cNvSpPr txBox="1"/>
          <p:nvPr/>
        </p:nvSpPr>
        <p:spPr>
          <a:xfrm>
            <a:off x="10089776" y="5958183"/>
            <a:ext cx="1617874"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3124"/>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sp>
        <p:nvSpPr>
          <p:cNvPr id="9" name="Text Placeholder 8">
            <a:extLst>
              <a:ext uri="{FF2B5EF4-FFF2-40B4-BE49-F238E27FC236}">
                <a16:creationId xmlns:a16="http://schemas.microsoft.com/office/drawing/2014/main" id="{C20CF305-08BF-D4E7-7E0B-E2039B5DB174}"/>
              </a:ext>
            </a:extLst>
          </p:cNvPr>
          <p:cNvSpPr>
            <a:spLocks noGrp="1"/>
          </p:cNvSpPr>
          <p:nvPr>
            <p:ph type="body" sz="quarter" idx="14" hasCustomPrompt="1"/>
          </p:nvPr>
        </p:nvSpPr>
        <p:spPr>
          <a:xfrm>
            <a:off x="6828777" y="3970116"/>
            <a:ext cx="4586783" cy="393539"/>
          </a:xfrm>
        </p:spPr>
        <p:txBody>
          <a:bodyPr>
            <a:normAutofit/>
          </a:bodyPr>
          <a:lstStyle>
            <a:lvl1pPr marL="0" indent="0" algn="r">
              <a:buNone/>
              <a:defRPr sz="2000" b="1">
                <a:solidFill>
                  <a:schemeClr val="accent1"/>
                </a:solidFill>
              </a:defRPr>
            </a:lvl1pPr>
          </a:lstStyle>
          <a:p>
            <a:pPr lvl="0"/>
            <a:r>
              <a:rPr lang="en-US" dirty="0"/>
              <a:t>Click to add contact name</a:t>
            </a:r>
          </a:p>
        </p:txBody>
      </p:sp>
      <p:sp>
        <p:nvSpPr>
          <p:cNvPr id="11" name="Text Placeholder 10">
            <a:extLst>
              <a:ext uri="{FF2B5EF4-FFF2-40B4-BE49-F238E27FC236}">
                <a16:creationId xmlns:a16="http://schemas.microsoft.com/office/drawing/2014/main" id="{17E6BC6E-6AB4-5A05-BECB-E1608A35F836}"/>
              </a:ext>
            </a:extLst>
          </p:cNvPr>
          <p:cNvSpPr>
            <a:spLocks noGrp="1"/>
          </p:cNvSpPr>
          <p:nvPr>
            <p:ph type="body" sz="quarter" idx="15" hasCustomPrompt="1"/>
          </p:nvPr>
        </p:nvSpPr>
        <p:spPr>
          <a:xfrm>
            <a:off x="6829064" y="4444678"/>
            <a:ext cx="4586989" cy="883479"/>
          </a:xfrm>
        </p:spPr>
        <p:txBody>
          <a:bodyPr>
            <a:normAutofit/>
          </a:bodyPr>
          <a:lstStyle>
            <a:lvl1pPr marL="0" indent="0" algn="r">
              <a:buNone/>
              <a:defRPr sz="18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add contact information</a:t>
            </a:r>
          </a:p>
        </p:txBody>
      </p:sp>
      <p:cxnSp>
        <p:nvCxnSpPr>
          <p:cNvPr id="19" name="Straight Connector 18">
            <a:extLst>
              <a:ext uri="{FF2B5EF4-FFF2-40B4-BE49-F238E27FC236}">
                <a16:creationId xmlns:a16="http://schemas.microsoft.com/office/drawing/2014/main" id="{AED310BA-7FC1-4A62-1893-114C02A3BCC7}"/>
              </a:ext>
            </a:extLst>
          </p:cNvPr>
          <p:cNvCxnSpPr/>
          <p:nvPr/>
        </p:nvCxnSpPr>
        <p:spPr>
          <a:xfrm>
            <a:off x="11600755" y="3877516"/>
            <a:ext cx="0" cy="14630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788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Bold">
    <p:spTree>
      <p:nvGrpSpPr>
        <p:cNvPr id="1" name=""/>
        <p:cNvGrpSpPr/>
        <p:nvPr/>
      </p:nvGrpSpPr>
      <p:grpSpPr>
        <a:xfrm>
          <a:off x="0" y="0"/>
          <a:ext cx="0" cy="0"/>
          <a:chOff x="0" y="0"/>
          <a:chExt cx="0" cy="0"/>
        </a:xfrm>
      </p:grpSpPr>
      <p:grpSp>
        <p:nvGrpSpPr>
          <p:cNvPr id="21" name="Group 20"/>
          <p:cNvGrpSpPr/>
          <p:nvPr/>
        </p:nvGrpSpPr>
        <p:grpSpPr>
          <a:xfrm>
            <a:off x="-572209" y="-609692"/>
            <a:ext cx="13324744" cy="2788168"/>
            <a:chOff x="-429157" y="-609692"/>
            <a:chExt cx="9993558" cy="2788168"/>
          </a:xfrm>
        </p:grpSpPr>
        <p:sp>
          <p:nvSpPr>
            <p:cNvPr id="18" name="Right Triangle 17"/>
            <p:cNvSpPr/>
            <p:nvPr userDrawn="1"/>
          </p:nvSpPr>
          <p:spPr>
            <a:xfrm rot="10527912">
              <a:off x="6651446" y="1111676"/>
              <a:ext cx="2637923" cy="1066800"/>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userDrawn="1"/>
          </p:nvSpPr>
          <p:spPr>
            <a:xfrm rot="21188624">
              <a:off x="-429157" y="-528871"/>
              <a:ext cx="9860061" cy="2337086"/>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p:cNvSpPr/>
            <p:nvPr userDrawn="1"/>
          </p:nvSpPr>
          <p:spPr>
            <a:xfrm rot="21289333">
              <a:off x="-295660" y="-609692"/>
              <a:ext cx="9860061" cy="2337086"/>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3" name="Content Placeholder 2"/>
          <p:cNvSpPr>
            <a:spLocks noGrp="1"/>
          </p:cNvSpPr>
          <p:nvPr>
            <p:ph idx="1"/>
          </p:nvPr>
        </p:nvSpPr>
        <p:spPr>
          <a:xfrm>
            <a:off x="609601" y="2522644"/>
            <a:ext cx="11074401" cy="3420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609600" y="442808"/>
            <a:ext cx="10972800" cy="819347"/>
          </a:xfrm>
          <a:prstGeom prst="rect">
            <a:avLst/>
          </a:prstGeom>
        </p:spPr>
        <p:txBody>
          <a:bodyPr vert="horz" lIns="0" tIns="0" rIns="0" bIns="0" rtlCol="0" anchor="b" anchorCtr="0">
            <a:normAutofit/>
          </a:bodyPr>
          <a:lstStyle>
            <a:lvl1pPr>
              <a:defRPr>
                <a:solidFill>
                  <a:schemeClr val="bg1"/>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9B86F6A-9FFA-4AE9-899F-49902B74BCE2}" type="datetime1">
              <a:rPr lang="en-US" smtClean="0"/>
              <a:t>8/23/2024</a:t>
            </a:fld>
            <a:endParaRPr lang="en-US"/>
          </a:p>
        </p:txBody>
      </p:sp>
      <p:sp>
        <p:nvSpPr>
          <p:cNvPr id="7" name="Footer Placeholder 6"/>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2750E617-D47E-472A-88D4-6F0DA0211E2E}" type="slidenum">
              <a:rPr lang="en-US" smtClean="0"/>
              <a:t>‹#›</a:t>
            </a:fld>
            <a:endParaRPr lang="en-US"/>
          </a:p>
        </p:txBody>
      </p:sp>
    </p:spTree>
    <p:extLst>
      <p:ext uri="{BB962C8B-B14F-4D97-AF65-F5344CB8AC3E}">
        <p14:creationId xmlns:p14="http://schemas.microsoft.com/office/powerpoint/2010/main" val="364636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600200"/>
            <a:ext cx="11074401" cy="4368800"/>
          </a:xfrm>
        </p:spPr>
        <p:txBody>
          <a:bodyPr>
            <a:normAutofit/>
          </a:bodyPr>
          <a:lstStyle>
            <a:lvl1pPr indent="-487668">
              <a:buSzPct val="100000"/>
              <a:defRPr sz="3200"/>
            </a:lvl1pPr>
            <a:lvl2pPr indent="-487668">
              <a:buSzPct val="100000"/>
              <a:defRPr/>
            </a:lvl2pPr>
            <a:lvl3pPr indent="-487668">
              <a:buSzPct val="100000"/>
              <a:defRPr/>
            </a:lvl3pPr>
            <a:lvl4pPr indent="-487668">
              <a:buSzPct val="100000"/>
              <a:defRPr/>
            </a:lvl4pPr>
            <a:lvl5pPr indent="-487668">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50E617-D47E-472A-88D4-6F0DA0211E2E}" type="slidenum">
              <a:rPr lang="en-US" smtClean="0"/>
              <a:t>‹#›</a:t>
            </a:fld>
            <a:endParaRPr lang="en-US"/>
          </a:p>
        </p:txBody>
      </p:sp>
      <p:sp>
        <p:nvSpPr>
          <p:cNvPr id="8" name="Title Placeholder 1"/>
          <p:cNvSpPr>
            <a:spLocks noGrp="1"/>
          </p:cNvSpPr>
          <p:nvPr>
            <p:ph type="title"/>
          </p:nvPr>
        </p:nvSpPr>
        <p:spPr>
          <a:xfrm>
            <a:off x="609600" y="533400"/>
            <a:ext cx="10972800" cy="819347"/>
          </a:xfrm>
          <a:prstGeom prst="rect">
            <a:avLst/>
          </a:prstGeom>
        </p:spPr>
        <p:txBody>
          <a:bodyPr vert="horz" lIns="0" tIns="0" rIns="0" bIns="0" rtlCol="0" anchor="b" anchorCtr="0">
            <a:normAutofit/>
          </a:bodyPr>
          <a:lstStyle>
            <a:lvl1pPr>
              <a:defRPr>
                <a:solidFill>
                  <a:schemeClr val="tx1">
                    <a:lumMod val="75000"/>
                    <a:lumOff val="25000"/>
                  </a:schemeClr>
                </a:solidFill>
              </a:defRPr>
            </a:lvl1pPr>
          </a:lstStyle>
          <a:p>
            <a:r>
              <a:rPr lang="en-US"/>
              <a:t>Click to edit Master title style</a:t>
            </a:r>
            <a:endParaRPr lang="en-US" dirty="0"/>
          </a:p>
        </p:txBody>
      </p:sp>
      <p:sp>
        <p:nvSpPr>
          <p:cNvPr id="10" name="Footer Placeholder 4"/>
          <p:cNvSpPr>
            <a:spLocks noGrp="1"/>
          </p:cNvSpPr>
          <p:nvPr>
            <p:ph type="ftr" sz="quarter" idx="3"/>
          </p:nvPr>
        </p:nvSpPr>
        <p:spPr>
          <a:xfrm>
            <a:off x="5181602" y="6248400"/>
            <a:ext cx="4267199" cy="349824"/>
          </a:xfrm>
          <a:prstGeom prst="rect">
            <a:avLst/>
          </a:prstGeom>
        </p:spPr>
        <p:txBody>
          <a:bodyPr vert="horz" lIns="91440" tIns="45720" rIns="91440" bIns="45720" rtlCol="0" anchor="ctr"/>
          <a:lstStyle>
            <a:lvl1pPr algn="l">
              <a:defRPr sz="1333">
                <a:solidFill>
                  <a:schemeClr val="bg1">
                    <a:lumMod val="50000"/>
                  </a:schemeClr>
                </a:solidFill>
                <a:latin typeface="Arial" pitchFamily="34" charset="0"/>
                <a:cs typeface="Arial" pitchFamily="34" charset="0"/>
              </a:defRPr>
            </a:lvl1pPr>
          </a:lstStyle>
          <a:p>
            <a:endParaRPr lang="en-US"/>
          </a:p>
        </p:txBody>
      </p:sp>
      <p:sp>
        <p:nvSpPr>
          <p:cNvPr id="7" name="Date Placeholder 4"/>
          <p:cNvSpPr>
            <a:spLocks noGrp="1"/>
          </p:cNvSpPr>
          <p:nvPr>
            <p:ph type="dt" sz="half" idx="10"/>
          </p:nvPr>
        </p:nvSpPr>
        <p:spPr>
          <a:xfrm>
            <a:off x="9550400" y="6248400"/>
            <a:ext cx="1219200" cy="365125"/>
          </a:xfrm>
        </p:spPr>
        <p:txBody>
          <a:bodyPr/>
          <a:lstStyle/>
          <a:p>
            <a:fld id="{C6A190A6-576A-46BF-B59F-8B75C471A326}" type="datetime1">
              <a:rPr lang="en-US" smtClean="0"/>
              <a:t>8/23/2024</a:t>
            </a:fld>
            <a:endParaRPr lang="en-US"/>
          </a:p>
        </p:txBody>
      </p:sp>
    </p:spTree>
    <p:extLst>
      <p:ext uri="{BB962C8B-B14F-4D97-AF65-F5344CB8AC3E}">
        <p14:creationId xmlns:p14="http://schemas.microsoft.com/office/powerpoint/2010/main" val="2489844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102101"/>
            <a:ext cx="10363200" cy="1362075"/>
          </a:xfrm>
          <a:prstGeom prst="rect">
            <a:avLst/>
          </a:prstGeom>
        </p:spPr>
        <p:txBody>
          <a:bodyPr anchor="t"/>
          <a:lstStyle>
            <a:lvl1pPr algn="l">
              <a:lnSpc>
                <a:spcPct val="100000"/>
              </a:lnSpc>
              <a:defRPr sz="5333" b="1" cap="none"/>
            </a:lvl1pPr>
          </a:lstStyle>
          <a:p>
            <a:r>
              <a:rPr lang="en-US" dirty="0"/>
              <a:t>Click to add title</a:t>
            </a:r>
          </a:p>
        </p:txBody>
      </p:sp>
      <p:sp>
        <p:nvSpPr>
          <p:cNvPr id="3" name="Text Placeholder 2"/>
          <p:cNvSpPr>
            <a:spLocks noGrp="1"/>
          </p:cNvSpPr>
          <p:nvPr>
            <p:ph type="body" idx="1"/>
          </p:nvPr>
        </p:nvSpPr>
        <p:spPr>
          <a:xfrm>
            <a:off x="963084" y="3200401"/>
            <a:ext cx="10363200" cy="6619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1" name="Footer Placeholder 4"/>
          <p:cNvSpPr>
            <a:spLocks noGrp="1"/>
          </p:cNvSpPr>
          <p:nvPr>
            <p:ph type="ftr" sz="quarter" idx="3"/>
          </p:nvPr>
        </p:nvSpPr>
        <p:spPr>
          <a:xfrm>
            <a:off x="5181602" y="6248400"/>
            <a:ext cx="4267199" cy="349824"/>
          </a:xfrm>
          <a:prstGeom prst="rect">
            <a:avLst/>
          </a:prstGeom>
        </p:spPr>
        <p:txBody>
          <a:bodyPr vert="horz" lIns="91440" tIns="45720" rIns="91440" bIns="45720" rtlCol="0" anchor="ctr"/>
          <a:lstStyle>
            <a:lvl1pPr algn="l">
              <a:defRPr sz="1333">
                <a:solidFill>
                  <a:schemeClr val="bg1">
                    <a:lumMod val="50000"/>
                  </a:schemeClr>
                </a:solidFill>
                <a:latin typeface="Arial" pitchFamily="34" charset="0"/>
                <a:cs typeface="Arial" pitchFamily="34" charset="0"/>
              </a:defRPr>
            </a:lvl1pPr>
          </a:lstStyle>
          <a:p>
            <a:endParaRPr lang="en-US"/>
          </a:p>
        </p:txBody>
      </p:sp>
      <p:sp>
        <p:nvSpPr>
          <p:cNvPr id="12" name="Slide Number Placeholder 5"/>
          <p:cNvSpPr>
            <a:spLocks noGrp="1"/>
          </p:cNvSpPr>
          <p:nvPr>
            <p:ph type="sldNum" sz="quarter" idx="4"/>
          </p:nvPr>
        </p:nvSpPr>
        <p:spPr>
          <a:xfrm>
            <a:off x="11277602" y="6248400"/>
            <a:ext cx="686033" cy="365125"/>
          </a:xfrm>
          <a:prstGeom prst="rect">
            <a:avLst/>
          </a:prstGeom>
        </p:spPr>
        <p:txBody>
          <a:bodyPr vert="horz" lIns="91440" tIns="45720" rIns="91440" bIns="45720" rtlCol="0" anchor="ctr"/>
          <a:lstStyle>
            <a:lvl1pPr algn="r">
              <a:defRPr sz="1333">
                <a:solidFill>
                  <a:schemeClr val="bg1"/>
                </a:solidFill>
                <a:latin typeface="Arial" pitchFamily="34" charset="0"/>
                <a:cs typeface="Arial" pitchFamily="34" charset="0"/>
              </a:defRPr>
            </a:lvl1pPr>
          </a:lstStyle>
          <a:p>
            <a:fld id="{2750E617-D47E-472A-88D4-6F0DA0211E2E}" type="slidenum">
              <a:rPr lang="en-US" smtClean="0"/>
              <a:t>‹#›</a:t>
            </a:fld>
            <a:endParaRPr lang="en-US"/>
          </a:p>
        </p:txBody>
      </p:sp>
      <p:grpSp>
        <p:nvGrpSpPr>
          <p:cNvPr id="22" name="Group 21"/>
          <p:cNvGrpSpPr/>
          <p:nvPr/>
        </p:nvGrpSpPr>
        <p:grpSpPr>
          <a:xfrm>
            <a:off x="-327012" y="-987419"/>
            <a:ext cx="12789135" cy="2522200"/>
            <a:chOff x="-429157" y="-781453"/>
            <a:chExt cx="10342005" cy="2781472"/>
          </a:xfrm>
        </p:grpSpPr>
        <p:sp>
          <p:nvSpPr>
            <p:cNvPr id="23" name="Right Triangle 22"/>
            <p:cNvSpPr/>
            <p:nvPr userDrawn="1"/>
          </p:nvSpPr>
          <p:spPr>
            <a:xfrm rot="10527912">
              <a:off x="6424492" y="933220"/>
              <a:ext cx="3352800" cy="1066799"/>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p:cNvSpPr/>
            <p:nvPr userDrawn="1"/>
          </p:nvSpPr>
          <p:spPr>
            <a:xfrm rot="21188624">
              <a:off x="-429157" y="-679147"/>
              <a:ext cx="9860061" cy="2337086"/>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Rectangle 24"/>
            <p:cNvSpPr/>
            <p:nvPr userDrawn="1"/>
          </p:nvSpPr>
          <p:spPr>
            <a:xfrm rot="21289333">
              <a:off x="-296373" y="-781453"/>
              <a:ext cx="10209221" cy="2337085"/>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3" name="Date Placeholder 4"/>
          <p:cNvSpPr>
            <a:spLocks noGrp="1"/>
          </p:cNvSpPr>
          <p:nvPr>
            <p:ph type="dt" sz="half" idx="10"/>
          </p:nvPr>
        </p:nvSpPr>
        <p:spPr>
          <a:xfrm>
            <a:off x="9550400" y="6248400"/>
            <a:ext cx="1219200" cy="365125"/>
          </a:xfrm>
        </p:spPr>
        <p:txBody>
          <a:bodyPr/>
          <a:lstStyle/>
          <a:p>
            <a:fld id="{C9F9A245-FA9D-495B-870C-315C729331C7}" type="datetime1">
              <a:rPr lang="en-US" smtClean="0"/>
              <a:t>8/23/2024</a:t>
            </a:fld>
            <a:endParaRPr lang="en-US"/>
          </a:p>
        </p:txBody>
      </p:sp>
    </p:spTree>
    <p:extLst>
      <p:ext uri="{BB962C8B-B14F-4D97-AF65-F5344CB8AC3E}">
        <p14:creationId xmlns:p14="http://schemas.microsoft.com/office/powerpoint/2010/main" val="3407222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219200"/>
            <a:ext cx="11074401" cy="751328"/>
          </a:xfrm>
          <a:prstGeom prst="rect">
            <a:avLst/>
          </a:prstGeom>
        </p:spPr>
        <p:txBody>
          <a:bodyPr/>
          <a:lstStyle>
            <a:lvl1pPr>
              <a:lnSpc>
                <a:spcPts val="4533"/>
              </a:lnSpc>
              <a:defRPr/>
            </a:lvl1pPr>
          </a:lstStyle>
          <a:p>
            <a:r>
              <a:rPr lang="en-US"/>
              <a:t>Click to edit Master title style</a:t>
            </a:r>
            <a:endParaRPr lang="en-US" dirty="0"/>
          </a:p>
        </p:txBody>
      </p:sp>
      <p:sp>
        <p:nvSpPr>
          <p:cNvPr id="3" name="Content Placeholder 2"/>
          <p:cNvSpPr>
            <a:spLocks noGrp="1"/>
          </p:cNvSpPr>
          <p:nvPr>
            <p:ph sz="half" idx="1"/>
          </p:nvPr>
        </p:nvSpPr>
        <p:spPr>
          <a:xfrm>
            <a:off x="609600" y="2206752"/>
            <a:ext cx="5384800" cy="3736848"/>
          </a:xfrm>
        </p:spPr>
        <p:txBody>
          <a:bodyPr>
            <a:normAutofit/>
          </a:bodyPr>
          <a:lstStyle>
            <a:lvl1pPr>
              <a:buSzPct val="100000"/>
              <a:defRPr sz="3200"/>
            </a:lvl1pPr>
            <a:lvl2pPr>
              <a:buSzPct val="100000"/>
              <a:defRPr sz="2933"/>
            </a:lvl2pPr>
            <a:lvl3pPr>
              <a:buSzPct val="100000"/>
              <a:defRPr sz="2667"/>
            </a:lvl3pPr>
            <a:lvl4pPr>
              <a:buSzPct val="100000"/>
              <a:defRPr sz="2400"/>
            </a:lvl4pPr>
            <a:lvl5pPr>
              <a:buSzPct val="100000"/>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06752"/>
            <a:ext cx="5384800" cy="3736848"/>
          </a:xfrm>
        </p:spPr>
        <p:txBody>
          <a:bodyPr>
            <a:normAutofit/>
          </a:bodyPr>
          <a:lstStyle>
            <a:lvl1pPr>
              <a:buSzPct val="100000"/>
              <a:defRPr sz="3200"/>
            </a:lvl1pPr>
            <a:lvl2pPr>
              <a:buSzPct val="100000"/>
              <a:defRPr sz="2933"/>
            </a:lvl2pPr>
            <a:lvl3pPr>
              <a:buSzPct val="100000"/>
              <a:defRPr sz="2667"/>
            </a:lvl3pPr>
            <a:lvl4pPr>
              <a:buSzPct val="100000"/>
              <a:defRPr sz="2400"/>
            </a:lvl4pPr>
            <a:lvl5pPr>
              <a:buSzPct val="100000"/>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69A7D-6F7B-4745-893C-051F577D8CCD}"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0E617-D47E-472A-88D4-6F0DA0211E2E}" type="slidenum">
              <a:rPr lang="en-US" smtClean="0"/>
              <a:t>‹#›</a:t>
            </a:fld>
            <a:endParaRPr lang="en-US"/>
          </a:p>
        </p:txBody>
      </p:sp>
      <p:grpSp>
        <p:nvGrpSpPr>
          <p:cNvPr id="8" name="Group 7"/>
          <p:cNvGrpSpPr/>
          <p:nvPr/>
        </p:nvGrpSpPr>
        <p:grpSpPr>
          <a:xfrm>
            <a:off x="-304800" y="-172064"/>
            <a:ext cx="13691680" cy="1315065"/>
            <a:chOff x="-228600" y="-172066"/>
            <a:chExt cx="10268760" cy="1315066"/>
          </a:xfrm>
        </p:grpSpPr>
        <p:sp>
          <p:nvSpPr>
            <p:cNvPr id="9" name="Right Triangle 8"/>
            <p:cNvSpPr/>
            <p:nvPr userDrawn="1"/>
          </p:nvSpPr>
          <p:spPr>
            <a:xfrm rot="10527912">
              <a:off x="6152648" y="76199"/>
              <a:ext cx="3352800" cy="1066801"/>
            </a:xfrm>
            <a:prstGeom prst="rtTriangle">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ight Triangle 9"/>
            <p:cNvSpPr/>
            <p:nvPr userDrawn="1"/>
          </p:nvSpPr>
          <p:spPr>
            <a:xfrm rot="21445309" flipV="1">
              <a:off x="-94440" y="-172066"/>
              <a:ext cx="10134600" cy="103909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ight Triangle 10"/>
            <p:cNvSpPr/>
            <p:nvPr userDrawn="1"/>
          </p:nvSpPr>
          <p:spPr>
            <a:xfrm flipV="1">
              <a:off x="-228600" y="-88491"/>
              <a:ext cx="10134600" cy="1039091"/>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852369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92200"/>
            <a:ext cx="11074401" cy="751328"/>
          </a:xfrm>
          <a:prstGeom prst="rect">
            <a:avLst/>
          </a:prstGeom>
        </p:spPr>
        <p:txBody>
          <a:bodyPr/>
          <a:lstStyle>
            <a:lvl1pPr>
              <a:lnSpc>
                <a:spcPts val="4533"/>
              </a:lnSpc>
              <a:defRPr/>
            </a:lvl1pPr>
          </a:lstStyle>
          <a:p>
            <a:r>
              <a:rPr lang="en-US"/>
              <a:t>Click to edit Master title style</a:t>
            </a:r>
            <a:endParaRPr lang="en-US" dirty="0"/>
          </a:p>
        </p:txBody>
      </p:sp>
      <p:sp>
        <p:nvSpPr>
          <p:cNvPr id="3" name="Text Placeholder 2"/>
          <p:cNvSpPr>
            <a:spLocks noGrp="1"/>
          </p:cNvSpPr>
          <p:nvPr>
            <p:ph type="body" idx="1"/>
          </p:nvPr>
        </p:nvSpPr>
        <p:spPr>
          <a:xfrm>
            <a:off x="609600" y="2006600"/>
            <a:ext cx="5386917" cy="914400"/>
          </a:xfrm>
        </p:spPr>
        <p:txBody>
          <a:bodyPr tIns="0" rIns="0" bIns="0" anchor="b">
            <a:normAutofit/>
          </a:bodyPr>
          <a:lstStyle>
            <a:lvl1pPr marL="0" indent="0">
              <a:lnSpc>
                <a:spcPts val="3600"/>
              </a:lnSpc>
              <a:spcAft>
                <a:spcPts val="0"/>
              </a:spcAft>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3022600"/>
            <a:ext cx="5386917" cy="2946400"/>
          </a:xfrm>
        </p:spPr>
        <p:txBody>
          <a:bodyPr>
            <a:normAutofit/>
          </a:bodyPr>
          <a:lstStyle>
            <a:lvl1pPr>
              <a:buSzPct val="100000"/>
              <a:defRPr sz="3200"/>
            </a:lvl1pPr>
            <a:lvl2pPr>
              <a:buSzPct val="100000"/>
              <a:defRPr sz="2933"/>
            </a:lvl2pPr>
            <a:lvl3pPr>
              <a:buSzPct val="100000"/>
              <a:defRPr sz="2667"/>
            </a:lvl3pPr>
            <a:lvl4pPr>
              <a:buSzPct val="100000"/>
              <a:defRPr sz="2400"/>
            </a:lvl4pPr>
            <a:lvl5pPr>
              <a:buSzPct val="100000"/>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7601" y="3022600"/>
            <a:ext cx="5389033" cy="2946400"/>
          </a:xfrm>
        </p:spPr>
        <p:txBody>
          <a:bodyPr>
            <a:normAutofit/>
          </a:bodyPr>
          <a:lstStyle>
            <a:lvl1pPr>
              <a:buSzPct val="100000"/>
              <a:defRPr sz="3200"/>
            </a:lvl1pPr>
            <a:lvl2pPr>
              <a:buSzPct val="100000"/>
              <a:defRPr sz="2933"/>
            </a:lvl2pPr>
            <a:lvl3pPr>
              <a:buSzPct val="100000"/>
              <a:defRPr sz="2667"/>
            </a:lvl3pPr>
            <a:lvl4pPr>
              <a:buSzPct val="100000"/>
              <a:defRPr sz="2400"/>
            </a:lvl4pPr>
            <a:lvl5pPr>
              <a:buSzPct val="100000"/>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F163B3FE-49A8-4392-B6E1-C5AEEF7B69E5}"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0E617-D47E-472A-88D4-6F0DA0211E2E}" type="slidenum">
              <a:rPr lang="en-US" smtClean="0"/>
              <a:t>‹#›</a:t>
            </a:fld>
            <a:endParaRPr lang="en-US"/>
          </a:p>
        </p:txBody>
      </p:sp>
      <p:sp>
        <p:nvSpPr>
          <p:cNvPr id="10" name="Text Placeholder 2"/>
          <p:cNvSpPr>
            <a:spLocks noGrp="1"/>
          </p:cNvSpPr>
          <p:nvPr>
            <p:ph type="body" idx="13"/>
          </p:nvPr>
        </p:nvSpPr>
        <p:spPr>
          <a:xfrm>
            <a:off x="6197600" y="2006600"/>
            <a:ext cx="5386917" cy="914400"/>
          </a:xfrm>
        </p:spPr>
        <p:txBody>
          <a:bodyPr tIns="0" rIns="0" bIns="0" anchor="b">
            <a:normAutofit/>
          </a:bodyPr>
          <a:lstStyle>
            <a:lvl1pPr marL="0" indent="0">
              <a:lnSpc>
                <a:spcPts val="3600"/>
              </a:lnSpc>
              <a:spcAft>
                <a:spcPts val="0"/>
              </a:spcAft>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grpSp>
        <p:nvGrpSpPr>
          <p:cNvPr id="17" name="Group 16"/>
          <p:cNvGrpSpPr/>
          <p:nvPr/>
        </p:nvGrpSpPr>
        <p:grpSpPr>
          <a:xfrm>
            <a:off x="-304800" y="-172064"/>
            <a:ext cx="13691680" cy="1315065"/>
            <a:chOff x="-228600" y="-172066"/>
            <a:chExt cx="10268760" cy="1315066"/>
          </a:xfrm>
        </p:grpSpPr>
        <p:sp>
          <p:nvSpPr>
            <p:cNvPr id="18" name="Right Triangle 17"/>
            <p:cNvSpPr/>
            <p:nvPr userDrawn="1"/>
          </p:nvSpPr>
          <p:spPr>
            <a:xfrm rot="10527912">
              <a:off x="6152648" y="76199"/>
              <a:ext cx="3352800" cy="1066801"/>
            </a:xfrm>
            <a:prstGeom prst="rtTriangle">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ight Triangle 18"/>
            <p:cNvSpPr/>
            <p:nvPr userDrawn="1"/>
          </p:nvSpPr>
          <p:spPr>
            <a:xfrm rot="21445309" flipV="1">
              <a:off x="-94440" y="-172066"/>
              <a:ext cx="10134600" cy="103909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ight Triangle 19"/>
            <p:cNvSpPr/>
            <p:nvPr userDrawn="1"/>
          </p:nvSpPr>
          <p:spPr>
            <a:xfrm flipV="1">
              <a:off x="-228600" y="-88491"/>
              <a:ext cx="10134600" cy="1039091"/>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95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FCFC96-20DB-4615-9F8E-A0840C0B197F}"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
        <p:nvSpPr>
          <p:cNvPr id="7" name="Title Placeholder 1"/>
          <p:cNvSpPr>
            <a:spLocks noGrp="1"/>
          </p:cNvSpPr>
          <p:nvPr>
            <p:ph type="title"/>
          </p:nvPr>
        </p:nvSpPr>
        <p:spPr>
          <a:xfrm>
            <a:off x="609600" y="533400"/>
            <a:ext cx="10972800" cy="819347"/>
          </a:xfrm>
          <a:prstGeom prst="rect">
            <a:avLst/>
          </a:prstGeom>
        </p:spPr>
        <p:txBody>
          <a:bodyPr vert="horz" lIns="0" tIns="0" rIns="0" bIns="0" rtlCol="0" anchor="b" anchorCtr="0">
            <a:normAutofit/>
          </a:bodyPr>
          <a:lstStyle>
            <a:lvl1pPr>
              <a:defRPr>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39765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eneral Photo Lef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2167DB-40E2-4641-A951-65F9A8C4D67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grpSp>
        <p:nvGrpSpPr>
          <p:cNvPr id="10" name="Group 9"/>
          <p:cNvGrpSpPr/>
          <p:nvPr/>
        </p:nvGrpSpPr>
        <p:grpSpPr>
          <a:xfrm>
            <a:off x="-329320" y="-1899809"/>
            <a:ext cx="12671640" cy="2917101"/>
            <a:chOff x="-246990" y="-1899813"/>
            <a:chExt cx="9503730" cy="2917100"/>
          </a:xfrm>
        </p:grpSpPr>
        <p:sp>
          <p:nvSpPr>
            <p:cNvPr id="11" name="Right Triangle 10"/>
            <p:cNvSpPr/>
            <p:nvPr userDrawn="1"/>
          </p:nvSpPr>
          <p:spPr>
            <a:xfrm rot="10527912">
              <a:off x="6387721" y="-49513"/>
              <a:ext cx="2803976" cy="1066800"/>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p:cNvSpPr/>
            <p:nvPr userDrawn="1"/>
          </p:nvSpPr>
          <p:spPr>
            <a:xfrm rot="21188624">
              <a:off x="-246990" y="-1828518"/>
              <a:ext cx="9369480" cy="2337086"/>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rot="21289333">
              <a:off x="-112740" y="-1899813"/>
              <a:ext cx="9369480" cy="2337089"/>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9" name="Content Placeholder 3"/>
          <p:cNvSpPr>
            <a:spLocks noGrp="1"/>
          </p:cNvSpPr>
          <p:nvPr>
            <p:ph sz="half" idx="2"/>
          </p:nvPr>
        </p:nvSpPr>
        <p:spPr>
          <a:xfrm>
            <a:off x="6096000" y="2206752"/>
            <a:ext cx="5486400" cy="3736848"/>
          </a:xfrm>
        </p:spPr>
        <p:txBody>
          <a:bodyPr/>
          <a:lstStyle>
            <a:lvl1pPr marL="487668" indent="-487668">
              <a:buSzPct val="100000"/>
              <a:defRPr sz="3200"/>
            </a:lvl1pPr>
            <a:lvl2pPr marL="975336" indent="-487668">
              <a:buSzPct val="100000"/>
              <a:defRPr sz="2933"/>
            </a:lvl2pPr>
            <a:lvl3pPr marL="1463003" indent="-487668">
              <a:buSzPct val="100000"/>
              <a:defRPr sz="2667"/>
            </a:lvl3pPr>
            <a:lvl4pPr marL="1950671" indent="-487668">
              <a:buSzPct val="100000"/>
              <a:defRPr sz="2400"/>
            </a:lvl4pPr>
            <a:lvl5pPr marL="2438339" indent="-487668">
              <a:buSzPct val="100000"/>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6096001" y="689099"/>
            <a:ext cx="5486400" cy="1517653"/>
          </a:xfrm>
          <a:prstGeom prst="rect">
            <a:avLst/>
          </a:prstGeom>
        </p:spPr>
        <p:txBody>
          <a:bodyPr anchor="ctr">
            <a:normAutofit/>
          </a:bodyPr>
          <a:lstStyle>
            <a:lvl1pPr>
              <a:lnSpc>
                <a:spcPts val="4533"/>
              </a:lnSpc>
              <a:defRPr sz="4000"/>
            </a:lvl1pPr>
          </a:lstStyle>
          <a:p>
            <a:r>
              <a:rPr lang="en-US"/>
              <a:t>Click to edit Master title style</a:t>
            </a:r>
            <a:endParaRPr lang="en-US" dirty="0"/>
          </a:p>
        </p:txBody>
      </p:sp>
      <p:sp>
        <p:nvSpPr>
          <p:cNvPr id="8" name="Picture Placeholder 7"/>
          <p:cNvSpPr>
            <a:spLocks noGrp="1"/>
          </p:cNvSpPr>
          <p:nvPr>
            <p:ph type="pic" sz="quarter" idx="13"/>
          </p:nvPr>
        </p:nvSpPr>
        <p:spPr>
          <a:xfrm>
            <a:off x="621268" y="1401234"/>
            <a:ext cx="4861741" cy="4542367"/>
          </a:xfrm>
        </p:spPr>
        <p:txBody>
          <a:bodyPr/>
          <a:lstStyle/>
          <a:p>
            <a:r>
              <a:rPr lang="en-US"/>
              <a:t>Click icon to add picture</a:t>
            </a:r>
            <a:endParaRPr lang="en-US" dirty="0"/>
          </a:p>
        </p:txBody>
      </p:sp>
    </p:spTree>
    <p:extLst>
      <p:ext uri="{BB962C8B-B14F-4D97-AF65-F5344CB8AC3E}">
        <p14:creationId xmlns:p14="http://schemas.microsoft.com/office/powerpoint/2010/main" val="75789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ight Panel Layout">
    <p:spTree>
      <p:nvGrpSpPr>
        <p:cNvPr id="1" name=""/>
        <p:cNvGrpSpPr/>
        <p:nvPr/>
      </p:nvGrpSpPr>
      <p:grpSpPr>
        <a:xfrm>
          <a:off x="0" y="0"/>
          <a:ext cx="0" cy="0"/>
          <a:chOff x="0" y="0"/>
          <a:chExt cx="0" cy="0"/>
        </a:xfrm>
      </p:grpSpPr>
      <p:sp>
        <p:nvSpPr>
          <p:cNvPr id="9" name="Rectangle 8"/>
          <p:cNvSpPr/>
          <p:nvPr/>
        </p:nvSpPr>
        <p:spPr>
          <a:xfrm rot="6080527">
            <a:off x="4056915" y="-1100961"/>
            <a:ext cx="12492640" cy="7983384"/>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ight Triangle 9"/>
          <p:cNvSpPr/>
          <p:nvPr/>
        </p:nvSpPr>
        <p:spPr>
          <a:xfrm rot="16424336">
            <a:off x="10376939" y="5128385"/>
            <a:ext cx="1631768" cy="2240032"/>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Date Placeholder 2"/>
          <p:cNvSpPr>
            <a:spLocks noGrp="1"/>
          </p:cNvSpPr>
          <p:nvPr>
            <p:ph type="dt" sz="half" idx="10"/>
          </p:nvPr>
        </p:nvSpPr>
        <p:spPr/>
        <p:txBody>
          <a:bodyPr/>
          <a:lstStyle>
            <a:lvl1pPr>
              <a:defRPr>
                <a:solidFill>
                  <a:schemeClr val="bg1"/>
                </a:solidFill>
              </a:defRPr>
            </a:lvl1pPr>
          </a:lstStyle>
          <a:p>
            <a:fld id="{9BFD5D8C-8980-4CED-AA9D-1BED45C44272}" type="datetime1">
              <a:rPr lang="en-US" smtClean="0"/>
              <a:t>8/23/2024</a:t>
            </a:fld>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
        <p:nvSpPr>
          <p:cNvPr id="11" name="Title 1"/>
          <p:cNvSpPr>
            <a:spLocks noGrp="1"/>
          </p:cNvSpPr>
          <p:nvPr>
            <p:ph type="title"/>
          </p:nvPr>
        </p:nvSpPr>
        <p:spPr>
          <a:xfrm>
            <a:off x="609601" y="850901"/>
            <a:ext cx="4905439" cy="5089631"/>
          </a:xfrm>
          <a:prstGeom prst="rect">
            <a:avLst/>
          </a:prstGeom>
        </p:spPr>
        <p:txBody>
          <a:bodyPr anchor="t">
            <a:normAutofit/>
          </a:bodyPr>
          <a:lstStyle>
            <a:lvl1pPr>
              <a:lnSpc>
                <a:spcPts val="4533"/>
              </a:lnSpc>
              <a:defRPr sz="4000"/>
            </a:lvl1pPr>
          </a:lstStyle>
          <a:p>
            <a:r>
              <a:rPr lang="en-US"/>
              <a:t>Click to edit Master title style</a:t>
            </a:r>
            <a:endParaRPr lang="en-US" dirty="0"/>
          </a:p>
        </p:txBody>
      </p:sp>
      <p:sp>
        <p:nvSpPr>
          <p:cNvPr id="12" name="Text Placeholder 11"/>
          <p:cNvSpPr>
            <a:spLocks noGrp="1"/>
          </p:cNvSpPr>
          <p:nvPr>
            <p:ph type="body" sz="quarter" idx="13"/>
          </p:nvPr>
        </p:nvSpPr>
        <p:spPr>
          <a:xfrm>
            <a:off x="7176097" y="850901"/>
            <a:ext cx="4236971" cy="5089631"/>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a:t>Click to edit Master text styles</a:t>
            </a:r>
          </a:p>
        </p:txBody>
      </p:sp>
      <p:sp>
        <p:nvSpPr>
          <p:cNvPr id="8" name="Footer Placeholder 3"/>
          <p:cNvSpPr>
            <a:spLocks noGrp="1"/>
          </p:cNvSpPr>
          <p:nvPr>
            <p:ph type="ftr" sz="quarter" idx="11"/>
          </p:nvPr>
        </p:nvSpPr>
        <p:spPr>
          <a:xfrm>
            <a:off x="5689600" y="6248400"/>
            <a:ext cx="3759200" cy="349824"/>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613064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eft Panel Headline &amp; Body">
    <p:spTree>
      <p:nvGrpSpPr>
        <p:cNvPr id="1" name=""/>
        <p:cNvGrpSpPr/>
        <p:nvPr/>
      </p:nvGrpSpPr>
      <p:grpSpPr>
        <a:xfrm>
          <a:off x="0" y="0"/>
          <a:ext cx="0" cy="0"/>
          <a:chOff x="0" y="0"/>
          <a:chExt cx="0" cy="0"/>
        </a:xfrm>
      </p:grpSpPr>
      <p:sp>
        <p:nvSpPr>
          <p:cNvPr id="9" name="Rectangle 8"/>
          <p:cNvSpPr/>
          <p:nvPr/>
        </p:nvSpPr>
        <p:spPr>
          <a:xfrm rot="6080527">
            <a:off x="-3677795" y="-1100957"/>
            <a:ext cx="12492640" cy="7983384"/>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ight Triangle 9"/>
          <p:cNvSpPr/>
          <p:nvPr/>
        </p:nvSpPr>
        <p:spPr>
          <a:xfrm rot="16424336">
            <a:off x="10376939" y="5128385"/>
            <a:ext cx="1631768" cy="2240032"/>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Date Placeholder 2"/>
          <p:cNvSpPr>
            <a:spLocks noGrp="1"/>
          </p:cNvSpPr>
          <p:nvPr>
            <p:ph type="dt" sz="half" idx="10"/>
          </p:nvPr>
        </p:nvSpPr>
        <p:spPr/>
        <p:txBody>
          <a:bodyPr/>
          <a:lstStyle/>
          <a:p>
            <a:fld id="{20AD98B1-B177-4710-8521-DE2753617F21}" type="datetime1">
              <a:rPr lang="en-US" smtClean="0"/>
              <a:t>8/23/2024</a:t>
            </a:fld>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
        <p:nvSpPr>
          <p:cNvPr id="11" name="Title 1"/>
          <p:cNvSpPr>
            <a:spLocks noGrp="1"/>
          </p:cNvSpPr>
          <p:nvPr>
            <p:ph type="title"/>
          </p:nvPr>
        </p:nvSpPr>
        <p:spPr>
          <a:xfrm>
            <a:off x="609599" y="697431"/>
            <a:ext cx="5830068" cy="1225469"/>
          </a:xfrm>
          <a:prstGeom prst="rect">
            <a:avLst/>
          </a:prstGeom>
        </p:spPr>
        <p:txBody>
          <a:bodyPr anchor="t">
            <a:normAutofit/>
          </a:bodyPr>
          <a:lstStyle>
            <a:lvl1pPr>
              <a:lnSpc>
                <a:spcPts val="4533"/>
              </a:lnSpc>
              <a:defRPr sz="4000">
                <a:solidFill>
                  <a:srgbClr val="FFFFFF"/>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609600" y="2070186"/>
            <a:ext cx="5257288" cy="3291031"/>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a:t>Click to edit Master text styles</a:t>
            </a:r>
          </a:p>
        </p:txBody>
      </p:sp>
      <p:sp>
        <p:nvSpPr>
          <p:cNvPr id="8" name="Right Triangle 7"/>
          <p:cNvSpPr/>
          <p:nvPr/>
        </p:nvSpPr>
        <p:spPr>
          <a:xfrm rot="10448722" flipH="1" flipV="1">
            <a:off x="-1043182" y="4823268"/>
            <a:ext cx="6270796" cy="241610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ICE-Logo_BLACK-K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187164"/>
            <a:ext cx="1362441" cy="436369"/>
          </a:xfrm>
          <a:prstGeom prst="rect">
            <a:avLst/>
          </a:prstGeom>
        </p:spPr>
      </p:pic>
      <p:sp>
        <p:nvSpPr>
          <p:cNvPr id="14" name="Footer Placeholder 3"/>
          <p:cNvSpPr>
            <a:spLocks noGrp="1"/>
          </p:cNvSpPr>
          <p:nvPr>
            <p:ph type="ftr" sz="quarter" idx="11"/>
          </p:nvPr>
        </p:nvSpPr>
        <p:spPr>
          <a:xfrm>
            <a:off x="6096000" y="6248400"/>
            <a:ext cx="3352800" cy="349824"/>
          </a:xfrm>
        </p:spPr>
        <p:txBody>
          <a:bodyPr/>
          <a:lstStyle/>
          <a:p>
            <a:endParaRPr lang="en-US"/>
          </a:p>
        </p:txBody>
      </p:sp>
    </p:spTree>
    <p:extLst>
      <p:ext uri="{BB962C8B-B14F-4D97-AF65-F5344CB8AC3E}">
        <p14:creationId xmlns:p14="http://schemas.microsoft.com/office/powerpoint/2010/main" val="4131435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eft Panel Headline Only">
    <p:spTree>
      <p:nvGrpSpPr>
        <p:cNvPr id="1" name=""/>
        <p:cNvGrpSpPr/>
        <p:nvPr/>
      </p:nvGrpSpPr>
      <p:grpSpPr>
        <a:xfrm>
          <a:off x="0" y="0"/>
          <a:ext cx="0" cy="0"/>
          <a:chOff x="0" y="0"/>
          <a:chExt cx="0" cy="0"/>
        </a:xfrm>
      </p:grpSpPr>
      <p:sp>
        <p:nvSpPr>
          <p:cNvPr id="9" name="Rectangle 8"/>
          <p:cNvSpPr/>
          <p:nvPr/>
        </p:nvSpPr>
        <p:spPr>
          <a:xfrm rot="6080527">
            <a:off x="-3677795" y="-1100957"/>
            <a:ext cx="12492640" cy="7983384"/>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ight Triangle 9"/>
          <p:cNvSpPr/>
          <p:nvPr/>
        </p:nvSpPr>
        <p:spPr>
          <a:xfrm rot="16424336">
            <a:off x="10376939" y="5128385"/>
            <a:ext cx="1631768" cy="2240032"/>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Date Placeholder 2"/>
          <p:cNvSpPr>
            <a:spLocks noGrp="1"/>
          </p:cNvSpPr>
          <p:nvPr>
            <p:ph type="dt" sz="half" idx="10"/>
          </p:nvPr>
        </p:nvSpPr>
        <p:spPr/>
        <p:txBody>
          <a:bodyPr/>
          <a:lstStyle/>
          <a:p>
            <a:fld id="{AF2E4733-6092-4550-B41C-0F45035968FC}" type="datetime1">
              <a:rPr lang="en-US" smtClean="0"/>
              <a:t>8/23/2024</a:t>
            </a:fld>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
        <p:nvSpPr>
          <p:cNvPr id="11" name="Title 1"/>
          <p:cNvSpPr>
            <a:spLocks noGrp="1"/>
          </p:cNvSpPr>
          <p:nvPr>
            <p:ph type="title"/>
          </p:nvPr>
        </p:nvSpPr>
        <p:spPr>
          <a:xfrm>
            <a:off x="609600" y="1485763"/>
            <a:ext cx="5290019" cy="3875452"/>
          </a:xfrm>
          <a:prstGeom prst="rect">
            <a:avLst/>
          </a:prstGeom>
        </p:spPr>
        <p:txBody>
          <a:bodyPr anchor="t">
            <a:normAutofit/>
          </a:bodyPr>
          <a:lstStyle>
            <a:lvl1pPr>
              <a:lnSpc>
                <a:spcPts val="4533"/>
              </a:lnSpc>
              <a:defRPr sz="4000">
                <a:solidFill>
                  <a:srgbClr val="FFFFFF"/>
                </a:solidFill>
              </a:defRPr>
            </a:lvl1pPr>
          </a:lstStyle>
          <a:p>
            <a:r>
              <a:rPr lang="en-US"/>
              <a:t>Click to edit Master title style</a:t>
            </a:r>
            <a:endParaRPr lang="en-US" dirty="0"/>
          </a:p>
        </p:txBody>
      </p:sp>
      <p:sp>
        <p:nvSpPr>
          <p:cNvPr id="8" name="Right Triangle 7"/>
          <p:cNvSpPr/>
          <p:nvPr/>
        </p:nvSpPr>
        <p:spPr>
          <a:xfrm rot="10448722" flipH="1" flipV="1">
            <a:off x="-1043182" y="4823268"/>
            <a:ext cx="6270796" cy="2416101"/>
          </a:xfrm>
          <a:prstGeom prst="rtTriangle">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ICE-Logo_BLACK-K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187164"/>
            <a:ext cx="1362441" cy="436369"/>
          </a:xfrm>
          <a:prstGeom prst="rect">
            <a:avLst/>
          </a:prstGeom>
        </p:spPr>
      </p:pic>
      <p:sp>
        <p:nvSpPr>
          <p:cNvPr id="12" name="Footer Placeholder 3"/>
          <p:cNvSpPr>
            <a:spLocks noGrp="1"/>
          </p:cNvSpPr>
          <p:nvPr>
            <p:ph type="ftr" sz="quarter" idx="11"/>
          </p:nvPr>
        </p:nvSpPr>
        <p:spPr>
          <a:xfrm>
            <a:off x="6096000" y="6248400"/>
            <a:ext cx="3352800" cy="349824"/>
          </a:xfrm>
        </p:spPr>
        <p:txBody>
          <a:bodyPr/>
          <a:lstStyle/>
          <a:p>
            <a:endParaRPr lang="en-US"/>
          </a:p>
        </p:txBody>
      </p:sp>
    </p:spTree>
    <p:extLst>
      <p:ext uri="{BB962C8B-B14F-4D97-AF65-F5344CB8AC3E}">
        <p14:creationId xmlns:p14="http://schemas.microsoft.com/office/powerpoint/2010/main" val="299817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4E58-D4D1-E48F-9B08-BD65801694EC}"/>
              </a:ext>
            </a:extLst>
          </p:cNvPr>
          <p:cNvSpPr>
            <a:spLocks noGrp="1"/>
          </p:cNvSpPr>
          <p:nvPr>
            <p:ph type="title"/>
          </p:nvPr>
        </p:nvSpPr>
        <p:spPr>
          <a:xfrm>
            <a:off x="593186" y="528748"/>
            <a:ext cx="10972800" cy="869315"/>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13F15E7-CE09-2EA3-9C56-A60FE348F05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A429BD87-38EE-0998-455F-8CE9267A7D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738EA0-DE7D-1AA1-3312-D36A22886602}"/>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7" name="Content Placeholder 6">
            <a:extLst>
              <a:ext uri="{FF2B5EF4-FFF2-40B4-BE49-F238E27FC236}">
                <a16:creationId xmlns:a16="http://schemas.microsoft.com/office/drawing/2014/main" id="{62F3C4B8-E1B8-A504-269D-08C4D26A58E5}"/>
              </a:ext>
            </a:extLst>
          </p:cNvPr>
          <p:cNvSpPr>
            <a:spLocks noGrp="1"/>
          </p:cNvSpPr>
          <p:nvPr>
            <p:ph sz="quarter" idx="13"/>
          </p:nvPr>
        </p:nvSpPr>
        <p:spPr>
          <a:xfrm>
            <a:off x="593186" y="1581373"/>
            <a:ext cx="10972800" cy="38404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026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op Left Angl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AD43A0-4C31-4298-BE7C-46E2916DC316}"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grpSp>
        <p:nvGrpSpPr>
          <p:cNvPr id="10" name="Group 9"/>
          <p:cNvGrpSpPr/>
          <p:nvPr/>
        </p:nvGrpSpPr>
        <p:grpSpPr>
          <a:xfrm rot="20506817">
            <a:off x="-2052498" y="-2411184"/>
            <a:ext cx="14206369" cy="3859925"/>
            <a:chOff x="-246991" y="-1235954"/>
            <a:chExt cx="9503730" cy="2408381"/>
          </a:xfrm>
        </p:grpSpPr>
        <p:sp>
          <p:nvSpPr>
            <p:cNvPr id="12" name="Rectangle 11"/>
            <p:cNvSpPr/>
            <p:nvPr userDrawn="1"/>
          </p:nvSpPr>
          <p:spPr>
            <a:xfrm rot="21188624">
              <a:off x="-246991" y="-1164659"/>
              <a:ext cx="9369480" cy="2337086"/>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rot="21289333">
              <a:off x="-112741" y="-1235954"/>
              <a:ext cx="9369480" cy="2337089"/>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9" name="Title 1"/>
          <p:cNvSpPr>
            <a:spLocks noGrp="1"/>
          </p:cNvSpPr>
          <p:nvPr>
            <p:ph type="title"/>
          </p:nvPr>
        </p:nvSpPr>
        <p:spPr>
          <a:xfrm>
            <a:off x="540049" y="447827"/>
            <a:ext cx="4769372" cy="1234581"/>
          </a:xfrm>
          <a:prstGeom prst="rect">
            <a:avLst/>
          </a:prstGeom>
        </p:spPr>
        <p:txBody>
          <a:bodyPr anchor="t">
            <a:normAutofit/>
          </a:bodyPr>
          <a:lstStyle>
            <a:lvl1pPr>
              <a:lnSpc>
                <a:spcPts val="4533"/>
              </a:lnSpc>
              <a:defRPr sz="400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3911601" y="2294194"/>
            <a:ext cx="7624233" cy="3564513"/>
          </a:xfrm>
        </p:spPr>
        <p:txBody>
          <a:bodyPr/>
          <a:lstStyle>
            <a:lvl1pPr marL="487668" indent="-487668">
              <a:defRPr/>
            </a:lvl1pPr>
            <a:lvl2pPr marL="975336" indent="-487668">
              <a:defRPr/>
            </a:lvl2pPr>
            <a:lvl3pPr marL="1463003" indent="-487668">
              <a:defRPr/>
            </a:lvl3pPr>
            <a:lvl4pPr marL="1950671" indent="-487668">
              <a:defRPr/>
            </a:lvl4pPr>
            <a:lvl5pPr marL="2438339" indent="-48766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4943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ttom Right Angle Layout">
    <p:spTree>
      <p:nvGrpSpPr>
        <p:cNvPr id="1" name=""/>
        <p:cNvGrpSpPr/>
        <p:nvPr/>
      </p:nvGrpSpPr>
      <p:grpSpPr>
        <a:xfrm>
          <a:off x="0" y="0"/>
          <a:ext cx="0" cy="0"/>
          <a:chOff x="0" y="0"/>
          <a:chExt cx="0" cy="0"/>
        </a:xfrm>
      </p:grpSpPr>
      <p:sp>
        <p:nvSpPr>
          <p:cNvPr id="8" name="Rectangle 7"/>
          <p:cNvSpPr/>
          <p:nvPr/>
        </p:nvSpPr>
        <p:spPr>
          <a:xfrm rot="18496774">
            <a:off x="2761649" y="1618062"/>
            <a:ext cx="14005689" cy="3745660"/>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rot="7596829">
            <a:off x="5031281" y="1171383"/>
            <a:ext cx="12492640" cy="7983384"/>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Date Placeholder 2"/>
          <p:cNvSpPr>
            <a:spLocks noGrp="1"/>
          </p:cNvSpPr>
          <p:nvPr>
            <p:ph type="dt" sz="half" idx="10"/>
          </p:nvPr>
        </p:nvSpPr>
        <p:spPr/>
        <p:txBody>
          <a:bodyPr/>
          <a:lstStyle>
            <a:lvl1pPr>
              <a:defRPr>
                <a:solidFill>
                  <a:schemeClr val="bg1"/>
                </a:solidFill>
              </a:defRPr>
            </a:lvl1pPr>
          </a:lstStyle>
          <a:p>
            <a:fld id="{6765973C-066A-4055-8974-FA0D9E1B2637}" type="datetime1">
              <a:rPr lang="en-US" smtClean="0"/>
              <a:t>8/23/2024</a:t>
            </a:fld>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
        <p:nvSpPr>
          <p:cNvPr id="11" name="Title 1"/>
          <p:cNvSpPr>
            <a:spLocks noGrp="1"/>
          </p:cNvSpPr>
          <p:nvPr>
            <p:ph type="title"/>
          </p:nvPr>
        </p:nvSpPr>
        <p:spPr>
          <a:xfrm>
            <a:off x="620636" y="710446"/>
            <a:ext cx="7977128" cy="873641"/>
          </a:xfrm>
          <a:prstGeom prst="rect">
            <a:avLst/>
          </a:prstGeom>
        </p:spPr>
        <p:txBody>
          <a:bodyPr anchor="t">
            <a:normAutofit/>
          </a:bodyPr>
          <a:lstStyle>
            <a:lvl1pPr>
              <a:lnSpc>
                <a:spcPts val="4533"/>
              </a:lnSpc>
              <a:defRPr sz="4000"/>
            </a:lvl1pPr>
          </a:lstStyle>
          <a:p>
            <a:r>
              <a:rPr lang="en-US"/>
              <a:t>Click to edit Master title style</a:t>
            </a:r>
            <a:endParaRPr lang="en-US" dirty="0"/>
          </a:p>
        </p:txBody>
      </p:sp>
      <p:sp>
        <p:nvSpPr>
          <p:cNvPr id="12" name="Text Placeholder 11"/>
          <p:cNvSpPr>
            <a:spLocks noGrp="1"/>
          </p:cNvSpPr>
          <p:nvPr>
            <p:ph type="body" sz="quarter" idx="13"/>
          </p:nvPr>
        </p:nvSpPr>
        <p:spPr>
          <a:xfrm>
            <a:off x="8102601" y="3179098"/>
            <a:ext cx="3641487" cy="2818580"/>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a:t>Click to edit Master text styles</a:t>
            </a:r>
          </a:p>
        </p:txBody>
      </p:sp>
      <p:sp>
        <p:nvSpPr>
          <p:cNvPr id="13" name="Text Placeholder 5"/>
          <p:cNvSpPr>
            <a:spLocks noGrp="1"/>
          </p:cNvSpPr>
          <p:nvPr>
            <p:ph type="body" sz="quarter" idx="14"/>
          </p:nvPr>
        </p:nvSpPr>
        <p:spPr>
          <a:xfrm>
            <a:off x="620637" y="1846282"/>
            <a:ext cx="5672009" cy="4009375"/>
          </a:xfrm>
        </p:spPr>
        <p:txBody>
          <a:bodyPr/>
          <a:lstStyle>
            <a:lvl1pPr marL="487668" indent="-487668">
              <a:defRPr/>
            </a:lvl1pPr>
            <a:lvl2pPr marL="975336" indent="-487668">
              <a:defRPr/>
            </a:lvl2pPr>
            <a:lvl3pPr marL="1463003" indent="-487668">
              <a:defRPr/>
            </a:lvl3pPr>
            <a:lvl4pPr marL="1950671" indent="-487668">
              <a:defRPr/>
            </a:lvl4pPr>
            <a:lvl5pPr marL="2438339" indent="-48766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p:cNvSpPr>
            <a:spLocks noGrp="1"/>
          </p:cNvSpPr>
          <p:nvPr>
            <p:ph type="ftr" sz="quarter" idx="11"/>
          </p:nvPr>
        </p:nvSpPr>
        <p:spPr>
          <a:xfrm>
            <a:off x="5689600" y="6248400"/>
            <a:ext cx="3759200" cy="349824"/>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67913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E5DAE1-4987-4587-8B0C-5DE0BF352B32}"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spTree>
    <p:extLst>
      <p:ext uri="{BB962C8B-B14F-4D97-AF65-F5344CB8AC3E}">
        <p14:creationId xmlns:p14="http://schemas.microsoft.com/office/powerpoint/2010/main" val="906377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67E4C4-438E-4668-8482-F276B0020E66}"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0E617-D47E-472A-88D4-6F0DA0211E2E}" type="slidenum">
              <a:rPr lang="en-US" smtClean="0"/>
              <a:t>‹#›</a:t>
            </a:fld>
            <a:endParaRPr lang="en-US"/>
          </a:p>
        </p:txBody>
      </p:sp>
      <p:grpSp>
        <p:nvGrpSpPr>
          <p:cNvPr id="10" name="Group 9"/>
          <p:cNvGrpSpPr/>
          <p:nvPr/>
        </p:nvGrpSpPr>
        <p:grpSpPr>
          <a:xfrm>
            <a:off x="-329321" y="-1235954"/>
            <a:ext cx="12671640" cy="2917100"/>
            <a:chOff x="-246991" y="-1235954"/>
            <a:chExt cx="9503730" cy="2917098"/>
          </a:xfrm>
        </p:grpSpPr>
        <p:sp>
          <p:nvSpPr>
            <p:cNvPr id="11" name="Right Triangle 10"/>
            <p:cNvSpPr/>
            <p:nvPr userDrawn="1"/>
          </p:nvSpPr>
          <p:spPr>
            <a:xfrm rot="10527912">
              <a:off x="6387720" y="614345"/>
              <a:ext cx="2803976" cy="1066799"/>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p:cNvSpPr/>
            <p:nvPr userDrawn="1"/>
          </p:nvSpPr>
          <p:spPr>
            <a:xfrm rot="21188624">
              <a:off x="-246991" y="-1164659"/>
              <a:ext cx="9369480" cy="2337086"/>
            </a:xfrm>
            <a:prstGeom prst="rect">
              <a:avLst/>
            </a:prstGeom>
            <a:solidFill>
              <a:srgbClr val="ABA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rot="21289333">
              <a:off x="-112741" y="-1235954"/>
              <a:ext cx="9369480" cy="2337089"/>
            </a:xfrm>
            <a:prstGeom prst="rect">
              <a:avLst/>
            </a:prstGeom>
            <a:solidFill>
              <a:srgbClr val="3F3F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83310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AF98F-3394-462D-BE62-CCEF13BEB39D}" type="slidenum">
              <a:rPr lang="en-US" smtClean="0"/>
              <a:t>‹#›</a:t>
            </a:fld>
            <a:endParaRPr lang="en-US" dirty="0"/>
          </a:p>
        </p:txBody>
      </p:sp>
      <p:sp>
        <p:nvSpPr>
          <p:cNvPr id="7" name="Date Placeholder 3"/>
          <p:cNvSpPr>
            <a:spLocks noGrp="1"/>
          </p:cNvSpPr>
          <p:nvPr>
            <p:ph type="dt" sz="half" idx="2"/>
          </p:nvPr>
        </p:nvSpPr>
        <p:spPr>
          <a:xfrm>
            <a:off x="3149600" y="6046536"/>
            <a:ext cx="2844800" cy="365125"/>
          </a:xfrm>
          <a:prstGeom prst="rect">
            <a:avLst/>
          </a:prstGeom>
        </p:spPr>
        <p:txBody>
          <a:bodyPr vert="horz" lIns="91440" tIns="45720" rIns="91440" bIns="45720" rtlCol="0" anchor="ctr"/>
          <a:lstStyle>
            <a:lvl1pPr algn="l">
              <a:defRPr sz="1000">
                <a:solidFill>
                  <a:srgbClr val="505050"/>
                </a:solidFill>
              </a:defRPr>
            </a:lvl1pPr>
          </a:lstStyle>
          <a:p>
            <a:fld id="{6B63F3B7-2F98-4C0D-82BD-3854C9165D91}" type="datetime1">
              <a:rPr lang="en-US" smtClean="0"/>
              <a:t>8/23/2024</a:t>
            </a:fld>
            <a:endParaRPr lang="en-US" dirty="0"/>
          </a:p>
        </p:txBody>
      </p:sp>
      <p:sp>
        <p:nvSpPr>
          <p:cNvPr id="8" name="Title Placeholder 1"/>
          <p:cNvSpPr>
            <a:spLocks noGrp="1"/>
          </p:cNvSpPr>
          <p:nvPr>
            <p:ph type="title"/>
          </p:nvPr>
        </p:nvSpPr>
        <p:spPr>
          <a:xfrm>
            <a:off x="609600" y="228605"/>
            <a:ext cx="10972800" cy="819347"/>
          </a:xfrm>
          <a:prstGeom prst="rect">
            <a:avLst/>
          </a:prstGeom>
        </p:spPr>
        <p:txBody>
          <a:bodyPr vert="horz" lIns="0" tIns="0" rIns="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774897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14D25F-935D-8D11-2F64-25B4E9889980}"/>
              </a:ext>
            </a:extLst>
          </p:cNvPr>
          <p:cNvSpPr/>
          <p:nvPr/>
        </p:nvSpPr>
        <p:spPr>
          <a:xfrm>
            <a:off x="0" y="0"/>
            <a:ext cx="12192000" cy="595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8969A-3AFD-8ED9-6B34-A9B8CA7D4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E2A3C3-3FFA-305E-A3AE-C02E513F2520}"/>
              </a:ext>
            </a:extLst>
          </p:cNvPr>
          <p:cNvSpPr>
            <a:spLocks noGrp="1"/>
          </p:cNvSpPr>
          <p:nvPr>
            <p:ph idx="1"/>
          </p:nvPr>
        </p:nvSpPr>
        <p:spPr/>
        <p:txBody>
          <a:bodyPr/>
          <a:lstStyle>
            <a:lvl1pPr>
              <a:lnSpc>
                <a:spcPct val="100000"/>
              </a:lnSpc>
              <a:buClr>
                <a:schemeClr val="bg2"/>
              </a:buClr>
              <a:defRPr>
                <a:solidFill>
                  <a:schemeClr val="accent6"/>
                </a:solidFill>
              </a:defRPr>
            </a:lvl1pPr>
            <a:lvl2pPr>
              <a:lnSpc>
                <a:spcPct val="100000"/>
              </a:lnSpc>
              <a:buClr>
                <a:schemeClr val="bg2"/>
              </a:buClr>
              <a:defRPr>
                <a:solidFill>
                  <a:schemeClr val="accent6"/>
                </a:solidFill>
              </a:defRPr>
            </a:lvl2pPr>
            <a:lvl3pPr>
              <a:lnSpc>
                <a:spcPct val="100000"/>
              </a:lnSpc>
              <a:buClr>
                <a:schemeClr val="bg2"/>
              </a:buClr>
              <a:defRPr>
                <a:solidFill>
                  <a:schemeClr val="accent6"/>
                </a:solidFill>
              </a:defRPr>
            </a:lvl3pPr>
            <a:lvl4pPr>
              <a:lnSpc>
                <a:spcPct val="100000"/>
              </a:lnSpc>
              <a:buClr>
                <a:schemeClr val="bg2"/>
              </a:buClr>
              <a:defRPr>
                <a:solidFill>
                  <a:schemeClr val="accent6"/>
                </a:solidFill>
              </a:defRPr>
            </a:lvl4pPr>
            <a:lvl5pPr>
              <a:lnSpc>
                <a:spcPct val="100000"/>
              </a:lnSpc>
              <a:buClr>
                <a:schemeClr val="bg2"/>
              </a:buCl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AEB5E8-6FEF-D7D6-539A-E30B8BEB19B6}"/>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5" name="Footer Placeholder 4">
            <a:extLst>
              <a:ext uri="{FF2B5EF4-FFF2-40B4-BE49-F238E27FC236}">
                <a16:creationId xmlns:a16="http://schemas.microsoft.com/office/drawing/2014/main" id="{1435E359-F9CC-E044-4DDC-7B886E2F7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C5F08-81A6-E234-266E-9AB057F888F4}"/>
              </a:ext>
            </a:extLst>
          </p:cNvPr>
          <p:cNvSpPr>
            <a:spLocks noGrp="1"/>
          </p:cNvSpPr>
          <p:nvPr>
            <p:ph type="sldNum" sz="quarter" idx="12"/>
          </p:nvPr>
        </p:nvSpPr>
        <p:spPr/>
        <p:txBody>
          <a:bodyPr/>
          <a:lstStyle/>
          <a:p>
            <a:fld id="{00BDC55D-942F-406F-B8DA-366094CAD177}" type="slidenum">
              <a:rPr lang="en-US" smtClean="0"/>
              <a:t>‹#›</a:t>
            </a:fld>
            <a:endParaRPr lang="en-US"/>
          </a:p>
        </p:txBody>
      </p:sp>
    </p:spTree>
    <p:extLst>
      <p:ext uri="{BB962C8B-B14F-4D97-AF65-F5344CB8AC3E}">
        <p14:creationId xmlns:p14="http://schemas.microsoft.com/office/powerpoint/2010/main" val="403612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Bold -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934143-10F7-69A9-DA16-E5A8C3DAFAE3}"/>
              </a:ext>
            </a:extLst>
          </p:cNvPr>
          <p:cNvSpPr/>
          <p:nvPr/>
        </p:nvSpPr>
        <p:spPr>
          <a:xfrm>
            <a:off x="0" y="0"/>
            <a:ext cx="12192000" cy="5955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FAD3B-40B6-042A-09C1-4482382C6F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E2A7B-82DF-5BE5-5BBF-07175C0FEB26}"/>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C3E9BED4-D495-ED16-CF5D-9D23A36043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BA553-CB67-F549-9324-AAA09077DDBE}"/>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8" name="Content Placeholder 7">
            <a:extLst>
              <a:ext uri="{FF2B5EF4-FFF2-40B4-BE49-F238E27FC236}">
                <a16:creationId xmlns:a16="http://schemas.microsoft.com/office/drawing/2014/main" id="{0007B7D8-2641-10ED-764E-A8F3A9840256}"/>
              </a:ext>
            </a:extLst>
          </p:cNvPr>
          <p:cNvSpPr>
            <a:spLocks noGrp="1"/>
          </p:cNvSpPr>
          <p:nvPr>
            <p:ph sz="quarter" idx="13"/>
          </p:nvPr>
        </p:nvSpPr>
        <p:spPr>
          <a:xfrm>
            <a:off x="593726" y="1619250"/>
            <a:ext cx="10972800" cy="3840480"/>
          </a:xfrm>
        </p:spPr>
        <p:txBody>
          <a:bodyPr/>
          <a:lstStyle>
            <a:lvl1pPr marL="0" indent="0">
              <a:lnSpc>
                <a:spcPct val="100000"/>
              </a:lnSpc>
              <a:buNone/>
              <a:defRPr>
                <a:solidFill>
                  <a:schemeClr val="accent6"/>
                </a:solidFill>
              </a:defRPr>
            </a:lvl1pPr>
            <a:lvl2pPr marL="457200" indent="0">
              <a:lnSpc>
                <a:spcPct val="100000"/>
              </a:lnSpc>
              <a:buNone/>
              <a:defRPr>
                <a:solidFill>
                  <a:schemeClr val="accent6"/>
                </a:solidFill>
              </a:defRPr>
            </a:lvl2pPr>
            <a:lvl3pPr marL="914400" indent="0">
              <a:lnSpc>
                <a:spcPct val="100000"/>
              </a:lnSpc>
              <a:buNone/>
              <a:defRPr>
                <a:solidFill>
                  <a:schemeClr val="accent6"/>
                </a:solidFill>
              </a:defRPr>
            </a:lvl3pPr>
            <a:lvl4pPr marL="1371600" indent="0">
              <a:lnSpc>
                <a:spcPct val="100000"/>
              </a:lnSpc>
              <a:buNone/>
              <a:defRPr>
                <a:solidFill>
                  <a:schemeClr val="accent6"/>
                </a:solidFill>
              </a:defRPr>
            </a:lvl4pPr>
            <a:lvl5pPr marL="1828800" indent="0">
              <a:lnSpc>
                <a:spcPct val="100000"/>
              </a:lnSpc>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407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4CCD-2C77-FC59-CE4A-3068110C9CE1}"/>
              </a:ext>
            </a:extLst>
          </p:cNvPr>
          <p:cNvSpPr>
            <a:spLocks noGrp="1"/>
          </p:cNvSpPr>
          <p:nvPr>
            <p:ph type="title"/>
          </p:nvPr>
        </p:nvSpPr>
        <p:spPr>
          <a:xfrm>
            <a:off x="600414" y="3192333"/>
            <a:ext cx="10972800" cy="1133475"/>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1CD466-81FA-BB13-E03D-CD071E5D7A18}"/>
              </a:ext>
            </a:extLst>
          </p:cNvPr>
          <p:cNvSpPr>
            <a:spLocks noGrp="1"/>
          </p:cNvSpPr>
          <p:nvPr>
            <p:ph type="body" idx="1"/>
          </p:nvPr>
        </p:nvSpPr>
        <p:spPr>
          <a:xfrm>
            <a:off x="600414" y="2633534"/>
            <a:ext cx="10972800" cy="558799"/>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E8FEDD-DEFC-AF90-DEDB-B185C2728D35}"/>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5" name="Footer Placeholder 4">
            <a:extLst>
              <a:ext uri="{FF2B5EF4-FFF2-40B4-BE49-F238E27FC236}">
                <a16:creationId xmlns:a16="http://schemas.microsoft.com/office/drawing/2014/main" id="{E4AB1D60-E93A-8B92-8668-568F67C2E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B4F84-59E2-0A7D-0F1C-25D90957493C}"/>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7" name="Rectangle 6">
            <a:extLst>
              <a:ext uri="{FF2B5EF4-FFF2-40B4-BE49-F238E27FC236}">
                <a16:creationId xmlns:a16="http://schemas.microsoft.com/office/drawing/2014/main" id="{F4A816DC-FF08-26C9-64BD-CDB6B4618760}"/>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8" name="Picture 7" descr="A picture containing text, clipart&#10;&#10;Description automatically generated">
            <a:extLst>
              <a:ext uri="{FF2B5EF4-FFF2-40B4-BE49-F238E27FC236}">
                <a16:creationId xmlns:a16="http://schemas.microsoft.com/office/drawing/2014/main" id="{B4FFF2FA-DAAD-9E1C-D57D-6E3882D92A8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0414" y="5620656"/>
            <a:ext cx="2476838" cy="585672"/>
          </a:xfrm>
          <a:prstGeom prst="rect">
            <a:avLst/>
          </a:prstGeom>
        </p:spPr>
      </p:pic>
      <p:sp>
        <p:nvSpPr>
          <p:cNvPr id="9" name="TextBox 8">
            <a:extLst>
              <a:ext uri="{FF2B5EF4-FFF2-40B4-BE49-F238E27FC236}">
                <a16:creationId xmlns:a16="http://schemas.microsoft.com/office/drawing/2014/main" id="{F46618D9-045C-3060-2FBC-F61259B75A0B}"/>
              </a:ext>
            </a:extLst>
          </p:cNvPr>
          <p:cNvSpPr txBox="1"/>
          <p:nvPr/>
        </p:nvSpPr>
        <p:spPr>
          <a:xfrm>
            <a:off x="10089776" y="5958183"/>
            <a:ext cx="1617874"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3124"/>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419807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B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585CB9-0752-7FE6-9041-3B5F596D19A8}"/>
              </a:ext>
            </a:extLst>
          </p:cNvPr>
          <p:cNvSpPr/>
          <p:nvPr/>
        </p:nvSpPr>
        <p:spPr>
          <a:xfrm>
            <a:off x="4" y="0"/>
            <a:ext cx="12191996" cy="5141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Date Placeholder 2">
            <a:extLst>
              <a:ext uri="{FF2B5EF4-FFF2-40B4-BE49-F238E27FC236}">
                <a16:creationId xmlns:a16="http://schemas.microsoft.com/office/drawing/2014/main" id="{86891D23-69E9-A626-EAB1-8D41B7ABCA59}"/>
              </a:ext>
            </a:extLst>
          </p:cNvPr>
          <p:cNvSpPr>
            <a:spLocks noGrp="1"/>
          </p:cNvSpPr>
          <p:nvPr>
            <p:ph type="dt" sz="half" idx="10"/>
          </p:nvPr>
        </p:nvSpPr>
        <p:spPr/>
        <p:txBody>
          <a:bodyPr/>
          <a:lstStyle/>
          <a:p>
            <a:fld id="{9F1942BA-1B97-49F7-A3B2-C386D4C10DAC}" type="datetimeFigureOut">
              <a:rPr lang="en-US" smtClean="0"/>
              <a:t>8/23/2024</a:t>
            </a:fld>
            <a:endParaRPr lang="en-US"/>
          </a:p>
        </p:txBody>
      </p:sp>
      <p:sp>
        <p:nvSpPr>
          <p:cNvPr id="4" name="Footer Placeholder 3">
            <a:extLst>
              <a:ext uri="{FF2B5EF4-FFF2-40B4-BE49-F238E27FC236}">
                <a16:creationId xmlns:a16="http://schemas.microsoft.com/office/drawing/2014/main" id="{AF0B4D55-4592-861A-78D1-A26C40419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C1C52A-DE63-EB2D-3A88-37F5880D1D2A}"/>
              </a:ext>
            </a:extLst>
          </p:cNvPr>
          <p:cNvSpPr>
            <a:spLocks noGrp="1"/>
          </p:cNvSpPr>
          <p:nvPr>
            <p:ph type="sldNum" sz="quarter" idx="12"/>
          </p:nvPr>
        </p:nvSpPr>
        <p:spPr/>
        <p:txBody>
          <a:bodyPr/>
          <a:lstStyle/>
          <a:p>
            <a:fld id="{00BDC55D-942F-406F-B8DA-366094CAD177}" type="slidenum">
              <a:rPr lang="en-US" smtClean="0"/>
              <a:t>‹#›</a:t>
            </a:fld>
            <a:endParaRPr lang="en-US"/>
          </a:p>
        </p:txBody>
      </p:sp>
      <p:sp>
        <p:nvSpPr>
          <p:cNvPr id="6" name="Rectangle 5">
            <a:extLst>
              <a:ext uri="{FF2B5EF4-FFF2-40B4-BE49-F238E27FC236}">
                <a16:creationId xmlns:a16="http://schemas.microsoft.com/office/drawing/2014/main" id="{48EF6351-666F-E8CD-CE0A-3140C4AA5A11}"/>
              </a:ext>
            </a:extLst>
          </p:cNvPr>
          <p:cNvSpPr/>
          <p:nvPr/>
        </p:nvSpPr>
        <p:spPr>
          <a:xfrm>
            <a:off x="0" y="5141848"/>
            <a:ext cx="12191996" cy="1716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descr="A picture containing text, clipart&#10;&#10;Description automatically generated">
            <a:extLst>
              <a:ext uri="{FF2B5EF4-FFF2-40B4-BE49-F238E27FC236}">
                <a16:creationId xmlns:a16="http://schemas.microsoft.com/office/drawing/2014/main" id="{0052FE6B-2218-DEAF-CA02-D659DC1BE7B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0414" y="5620656"/>
            <a:ext cx="2476838" cy="585672"/>
          </a:xfrm>
          <a:prstGeom prst="rect">
            <a:avLst/>
          </a:prstGeom>
        </p:spPr>
      </p:pic>
      <p:sp>
        <p:nvSpPr>
          <p:cNvPr id="8" name="TextBox 7">
            <a:extLst>
              <a:ext uri="{FF2B5EF4-FFF2-40B4-BE49-F238E27FC236}">
                <a16:creationId xmlns:a16="http://schemas.microsoft.com/office/drawing/2014/main" id="{D86AB438-E117-C027-E8A2-369164198B20}"/>
              </a:ext>
            </a:extLst>
          </p:cNvPr>
          <p:cNvSpPr txBox="1"/>
          <p:nvPr/>
        </p:nvSpPr>
        <p:spPr>
          <a:xfrm>
            <a:off x="10089776" y="5958183"/>
            <a:ext cx="1617874"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3124"/>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sp>
        <p:nvSpPr>
          <p:cNvPr id="11" name="Title 1">
            <a:extLst>
              <a:ext uri="{FF2B5EF4-FFF2-40B4-BE49-F238E27FC236}">
                <a16:creationId xmlns:a16="http://schemas.microsoft.com/office/drawing/2014/main" id="{0A07D6CB-D08E-FF7B-74A0-EE73A7D9C81B}"/>
              </a:ext>
            </a:extLst>
          </p:cNvPr>
          <p:cNvSpPr>
            <a:spLocks noGrp="1"/>
          </p:cNvSpPr>
          <p:nvPr>
            <p:ph type="title"/>
          </p:nvPr>
        </p:nvSpPr>
        <p:spPr>
          <a:xfrm>
            <a:off x="600414" y="3192333"/>
            <a:ext cx="10972800" cy="1133475"/>
          </a:xfrm>
        </p:spPr>
        <p:txBody>
          <a:bodyPr anchor="b"/>
          <a:lstStyle>
            <a:lvl1pPr>
              <a:defRPr sz="6000"/>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F1000AB2-47AF-1271-E1D2-C83BAC64A0AD}"/>
              </a:ext>
            </a:extLst>
          </p:cNvPr>
          <p:cNvSpPr>
            <a:spLocks noGrp="1"/>
          </p:cNvSpPr>
          <p:nvPr>
            <p:ph type="body" idx="1"/>
          </p:nvPr>
        </p:nvSpPr>
        <p:spPr>
          <a:xfrm>
            <a:off x="600414" y="2633534"/>
            <a:ext cx="10972800" cy="558799"/>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6574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21.e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47CB326-0A2B-D550-EF30-674CDE8A5222}"/>
              </a:ext>
            </a:extLst>
          </p:cNvPr>
          <p:cNvSpPr/>
          <p:nvPr/>
        </p:nvSpPr>
        <p:spPr>
          <a:xfrm>
            <a:off x="6" y="5943601"/>
            <a:ext cx="1219199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4BC62AD-3306-9998-72EC-3C4F8FC1CE7C}"/>
              </a:ext>
            </a:extLst>
          </p:cNvPr>
          <p:cNvSpPr>
            <a:spLocks noGrp="1"/>
          </p:cNvSpPr>
          <p:nvPr>
            <p:ph type="title"/>
          </p:nvPr>
        </p:nvSpPr>
        <p:spPr>
          <a:xfrm>
            <a:off x="594359" y="528748"/>
            <a:ext cx="10972800" cy="869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46794D-06E3-D170-899B-DA4F163F2AEA}"/>
              </a:ext>
            </a:extLst>
          </p:cNvPr>
          <p:cNvSpPr>
            <a:spLocks noGrp="1"/>
          </p:cNvSpPr>
          <p:nvPr>
            <p:ph type="body" idx="1"/>
          </p:nvPr>
        </p:nvSpPr>
        <p:spPr>
          <a:xfrm>
            <a:off x="594359" y="1577339"/>
            <a:ext cx="10972800" cy="3840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0743E2-7EE8-B603-D362-7A8357C6A8B1}"/>
              </a:ext>
            </a:extLst>
          </p:cNvPr>
          <p:cNvSpPr>
            <a:spLocks noGrp="1"/>
          </p:cNvSpPr>
          <p:nvPr>
            <p:ph type="dt" sz="half" idx="2"/>
          </p:nvPr>
        </p:nvSpPr>
        <p:spPr>
          <a:xfrm>
            <a:off x="7783830" y="6281044"/>
            <a:ext cx="941070" cy="365125"/>
          </a:xfrm>
          <a:prstGeom prst="rect">
            <a:avLst/>
          </a:prstGeom>
        </p:spPr>
        <p:txBody>
          <a:bodyPr vert="horz" lIns="91440" tIns="45720" rIns="91440" bIns="45720" rtlCol="0" anchor="ctr"/>
          <a:lstStyle>
            <a:lvl1pPr algn="r">
              <a:defRPr sz="1200">
                <a:solidFill>
                  <a:schemeClr val="bg2"/>
                </a:solidFill>
              </a:defRPr>
            </a:lvl1pPr>
          </a:lstStyle>
          <a:p>
            <a:fld id="{9F1942BA-1B97-49F7-A3B2-C386D4C10DAC}" type="datetimeFigureOut">
              <a:rPr lang="en-US" smtClean="0"/>
              <a:t>8/23/2024</a:t>
            </a:fld>
            <a:endParaRPr lang="en-US"/>
          </a:p>
        </p:txBody>
      </p:sp>
      <p:sp>
        <p:nvSpPr>
          <p:cNvPr id="5" name="Footer Placeholder 4">
            <a:extLst>
              <a:ext uri="{FF2B5EF4-FFF2-40B4-BE49-F238E27FC236}">
                <a16:creationId xmlns:a16="http://schemas.microsoft.com/office/drawing/2014/main" id="{E6021D7B-2EF8-D293-9386-0E8F06FAE54C}"/>
              </a:ext>
            </a:extLst>
          </p:cNvPr>
          <p:cNvSpPr>
            <a:spLocks noGrp="1"/>
          </p:cNvSpPr>
          <p:nvPr>
            <p:ph type="ftr" sz="quarter" idx="3"/>
          </p:nvPr>
        </p:nvSpPr>
        <p:spPr>
          <a:xfrm>
            <a:off x="2861306" y="6281043"/>
            <a:ext cx="4832989"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55028858-7782-F142-5EB2-660179C3168E}"/>
              </a:ext>
            </a:extLst>
          </p:cNvPr>
          <p:cNvSpPr>
            <a:spLocks noGrp="1"/>
          </p:cNvSpPr>
          <p:nvPr>
            <p:ph type="sldNum" sz="quarter" idx="4"/>
          </p:nvPr>
        </p:nvSpPr>
        <p:spPr>
          <a:xfrm>
            <a:off x="8903970" y="6281044"/>
            <a:ext cx="426720" cy="365125"/>
          </a:xfrm>
          <a:prstGeom prst="rect">
            <a:avLst/>
          </a:prstGeom>
        </p:spPr>
        <p:txBody>
          <a:bodyPr vert="horz" lIns="91440" tIns="45720" rIns="91440" bIns="45720" rtlCol="0" anchor="ctr"/>
          <a:lstStyle>
            <a:lvl1pPr algn="r">
              <a:defRPr sz="1200">
                <a:solidFill>
                  <a:schemeClr val="bg2"/>
                </a:solidFill>
              </a:defRPr>
            </a:lvl1pPr>
          </a:lstStyle>
          <a:p>
            <a:fld id="{00BDC55D-942F-406F-B8DA-366094CAD177}" type="slidenum">
              <a:rPr lang="en-US" smtClean="0"/>
              <a:t>‹#›</a:t>
            </a:fld>
            <a:endParaRPr lang="en-US"/>
          </a:p>
        </p:txBody>
      </p:sp>
      <p:sp>
        <p:nvSpPr>
          <p:cNvPr id="13" name="TextBox 12">
            <a:extLst>
              <a:ext uri="{FF2B5EF4-FFF2-40B4-BE49-F238E27FC236}">
                <a16:creationId xmlns:a16="http://schemas.microsoft.com/office/drawing/2014/main" id="{1FFEEBDB-8A35-DB7D-3567-2A7D32925081}"/>
              </a:ext>
            </a:extLst>
          </p:cNvPr>
          <p:cNvSpPr txBox="1"/>
          <p:nvPr/>
        </p:nvSpPr>
        <p:spPr>
          <a:xfrm>
            <a:off x="10047087" y="6272613"/>
            <a:ext cx="1661531" cy="338554"/>
          </a:xfrm>
          <a:prstGeom prst="rect">
            <a:avLst/>
          </a:prstGeom>
          <a:noFill/>
        </p:spPr>
        <p:txBody>
          <a:bodyPr wrap="square" rtlCol="0" anchor="b">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cs typeface="Arial"/>
              </a:rPr>
              <a:t>ice</a:t>
            </a:r>
            <a:r>
              <a:rPr kumimoji="0" lang="en-US" sz="1600" b="1" i="0" u="none" strike="noStrike" kern="0" cap="none" spc="0" normalizeH="0" baseline="0" noProof="0" dirty="0">
                <a:ln>
                  <a:noFill/>
                </a:ln>
                <a:solidFill>
                  <a:schemeClr val="accent6"/>
                </a:solidFill>
                <a:effectLst/>
                <a:uLnTx/>
                <a:uFillTx/>
                <a:latin typeface="Arial"/>
                <a:cs typeface="Arial"/>
              </a:rPr>
              <a:t>miller.com</a:t>
            </a:r>
            <a:endParaRPr kumimoji="0" lang="en-US" sz="1600" b="1" i="0" u="none" strike="noStrike" kern="0" cap="none" spc="0" normalizeH="0" baseline="0" noProof="0" dirty="0">
              <a:ln>
                <a:noFill/>
              </a:ln>
              <a:solidFill>
                <a:schemeClr val="accent6"/>
              </a:solidFill>
              <a:effectLst/>
              <a:uLnTx/>
              <a:uFillTx/>
            </a:endParaRPr>
          </a:p>
        </p:txBody>
      </p:sp>
      <p:pic>
        <p:nvPicPr>
          <p:cNvPr id="14" name="Picture 13">
            <a:extLst>
              <a:ext uri="{FF2B5EF4-FFF2-40B4-BE49-F238E27FC236}">
                <a16:creationId xmlns:a16="http://schemas.microsoft.com/office/drawing/2014/main" id="{8FF26ED0-8F8F-6AC9-932F-BE9E46F041B1}"/>
              </a:ext>
            </a:extLst>
          </p:cNvPr>
          <p:cNvPicPr>
            <a:picLocks noChangeAspect="1"/>
          </p:cNvPicPr>
          <p:nvPr/>
        </p:nvPicPr>
        <p:blipFill>
          <a:blip r:embed="rId40" cstate="screen">
            <a:extLst>
              <a:ext uri="{28A0092B-C50C-407E-A947-70E740481C1C}">
                <a14:useLocalDpi xmlns:a14="http://schemas.microsoft.com/office/drawing/2010/main" val="0"/>
              </a:ext>
            </a:extLst>
          </a:blip>
          <a:srcRect/>
          <a:stretch/>
        </p:blipFill>
        <p:spPr>
          <a:xfrm>
            <a:off x="594359" y="6207276"/>
            <a:ext cx="1336640" cy="322310"/>
          </a:xfrm>
          <a:prstGeom prst="rect">
            <a:avLst/>
          </a:prstGeom>
        </p:spPr>
      </p:pic>
    </p:spTree>
    <p:extLst>
      <p:ext uri="{BB962C8B-B14F-4D97-AF65-F5344CB8AC3E}">
        <p14:creationId xmlns:p14="http://schemas.microsoft.com/office/powerpoint/2010/main" val="37697137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694" r:id="rId34"/>
    <p:sldLayoutId id="2147483695" r:id="rId35"/>
    <p:sldLayoutId id="2147483696" r:id="rId36"/>
    <p:sldLayoutId id="2147483697" r:id="rId37"/>
    <p:sldLayoutId id="2147483698" r:id="rId3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19202"/>
            <a:ext cx="11074401" cy="47243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50400" y="6248400"/>
            <a:ext cx="1219200" cy="365125"/>
          </a:xfrm>
          <a:prstGeom prst="rect">
            <a:avLst/>
          </a:prstGeom>
        </p:spPr>
        <p:txBody>
          <a:bodyPr vert="horz" lIns="91440" tIns="45720" rIns="91440" bIns="45720" rtlCol="0" anchor="ctr"/>
          <a:lstStyle>
            <a:lvl1pPr algn="r">
              <a:defRPr sz="1333">
                <a:solidFill>
                  <a:schemeClr val="bg1">
                    <a:lumMod val="50000"/>
                  </a:schemeClr>
                </a:solidFill>
                <a:latin typeface="Arial"/>
                <a:cs typeface="Arial"/>
              </a:defRPr>
            </a:lvl1pPr>
          </a:lstStyle>
          <a:p>
            <a:fld id="{9BAFA387-64AC-4EAF-9301-74F663D69776}" type="datetime1">
              <a:rPr lang="en-US" smtClean="0"/>
              <a:t>8/23/2024</a:t>
            </a:fld>
            <a:endParaRPr lang="en-US"/>
          </a:p>
        </p:txBody>
      </p:sp>
      <p:sp>
        <p:nvSpPr>
          <p:cNvPr id="5" name="Footer Placeholder 4"/>
          <p:cNvSpPr>
            <a:spLocks noGrp="1"/>
          </p:cNvSpPr>
          <p:nvPr>
            <p:ph type="ftr" sz="quarter" idx="3"/>
          </p:nvPr>
        </p:nvSpPr>
        <p:spPr>
          <a:xfrm>
            <a:off x="5181602" y="6248400"/>
            <a:ext cx="4267199" cy="349824"/>
          </a:xfrm>
          <a:prstGeom prst="rect">
            <a:avLst/>
          </a:prstGeom>
        </p:spPr>
        <p:txBody>
          <a:bodyPr vert="horz" lIns="91440" tIns="45720" rIns="91440" bIns="45720" rtlCol="0" anchor="ctr"/>
          <a:lstStyle>
            <a:lvl1pPr algn="l">
              <a:defRPr sz="1333">
                <a:solidFill>
                  <a:schemeClr val="bg1">
                    <a:lumMod val="50000"/>
                  </a:schemeClr>
                </a:solidFill>
                <a:latin typeface="Arial" pitchFamily="34" charset="0"/>
                <a:cs typeface="Arial" pitchFamily="34" charset="0"/>
              </a:defRPr>
            </a:lvl1pPr>
          </a:lstStyle>
          <a:p>
            <a:endParaRPr lang="en-US"/>
          </a:p>
        </p:txBody>
      </p:sp>
      <p:sp>
        <p:nvSpPr>
          <p:cNvPr id="25" name="Title Placeholder 1"/>
          <p:cNvSpPr>
            <a:spLocks noGrp="1"/>
          </p:cNvSpPr>
          <p:nvPr>
            <p:ph type="title"/>
          </p:nvPr>
        </p:nvSpPr>
        <p:spPr>
          <a:xfrm>
            <a:off x="609600" y="228602"/>
            <a:ext cx="10972800" cy="777415"/>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23" name="TextBox 22"/>
          <p:cNvSpPr txBox="1"/>
          <p:nvPr/>
        </p:nvSpPr>
        <p:spPr>
          <a:xfrm>
            <a:off x="2235201" y="6248402"/>
            <a:ext cx="1840568" cy="338554"/>
          </a:xfrm>
          <a:prstGeom prst="rect">
            <a:avLst/>
          </a:prstGeom>
          <a:noFill/>
        </p:spPr>
        <p:txBody>
          <a:bodyPr wrap="non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75000"/>
                  </a:schemeClr>
                </a:solidFill>
                <a:effectLst/>
                <a:uLnTx/>
                <a:uFillTx/>
                <a:latin typeface="Arial"/>
                <a:cs typeface="Arial"/>
              </a:rPr>
              <a:t>|</a:t>
            </a:r>
            <a:r>
              <a:rPr kumimoji="0" lang="en-US" sz="1600" b="1" i="0" u="none" strike="noStrike" kern="0" cap="none" spc="0" normalizeH="0" baseline="0" noProof="0" dirty="0">
                <a:ln>
                  <a:noFill/>
                </a:ln>
                <a:solidFill>
                  <a:schemeClr val="bg1">
                    <a:lumMod val="75000"/>
                  </a:schemeClr>
                </a:solidFill>
                <a:effectLst/>
                <a:uLnTx/>
                <a:uFillTx/>
                <a:latin typeface="Arial"/>
                <a:cs typeface="Arial"/>
              </a:rPr>
              <a:t>     icemiller.com</a:t>
            </a:r>
            <a:endParaRPr kumimoji="0" lang="en-US" sz="1600" b="1" i="0" u="none" strike="noStrike" kern="0" cap="none" spc="0" normalizeH="0" baseline="0" noProof="0" dirty="0">
              <a:ln>
                <a:noFill/>
              </a:ln>
              <a:solidFill>
                <a:schemeClr val="bg1">
                  <a:lumMod val="75000"/>
                </a:schemeClr>
              </a:solidFill>
              <a:effectLst/>
              <a:uLnTx/>
              <a:uFillTx/>
            </a:endParaRPr>
          </a:p>
        </p:txBody>
      </p:sp>
      <p:sp>
        <p:nvSpPr>
          <p:cNvPr id="2" name="Right Triangle 1"/>
          <p:cNvSpPr/>
          <p:nvPr/>
        </p:nvSpPr>
        <p:spPr>
          <a:xfrm rot="16424336">
            <a:off x="10376939" y="5128385"/>
            <a:ext cx="1631768" cy="2240032"/>
          </a:xfrm>
          <a:prstGeom prst="rtTriangle">
            <a:avLst/>
          </a:prstGeom>
          <a:solidFill>
            <a:srgbClr val="D627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277602" y="6248400"/>
            <a:ext cx="686033" cy="365125"/>
          </a:xfrm>
          <a:prstGeom prst="rect">
            <a:avLst/>
          </a:prstGeom>
        </p:spPr>
        <p:txBody>
          <a:bodyPr vert="horz" lIns="91440" tIns="45720" rIns="91440" bIns="45720" rtlCol="0" anchor="ctr"/>
          <a:lstStyle>
            <a:lvl1pPr algn="r">
              <a:defRPr sz="1333">
                <a:solidFill>
                  <a:schemeClr val="bg1"/>
                </a:solidFill>
                <a:latin typeface="Arial" pitchFamily="34" charset="0"/>
                <a:cs typeface="Arial" pitchFamily="34" charset="0"/>
              </a:defRPr>
            </a:lvl1pPr>
          </a:lstStyle>
          <a:p>
            <a:fld id="{2750E617-D47E-472A-88D4-6F0DA0211E2E}" type="slidenum">
              <a:rPr lang="en-US" smtClean="0"/>
              <a:t>‹#›</a:t>
            </a:fld>
            <a:endParaRPr lang="en-US"/>
          </a:p>
        </p:txBody>
      </p:sp>
      <p:pic>
        <p:nvPicPr>
          <p:cNvPr id="8" name="Picture 7" descr="ICE-Logo_DARK_GRAY_RGB.ep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4499" y="6200120"/>
            <a:ext cx="1336640" cy="428105"/>
          </a:xfrm>
          <a:prstGeom prst="rect">
            <a:avLst/>
          </a:prstGeom>
        </p:spPr>
      </p:pic>
    </p:spTree>
    <p:extLst>
      <p:ext uri="{BB962C8B-B14F-4D97-AF65-F5344CB8AC3E}">
        <p14:creationId xmlns:p14="http://schemas.microsoft.com/office/powerpoint/2010/main" val="39996551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hf hdr="0" ftr="0" dt="0"/>
  <p:txStyles>
    <p:titleStyle>
      <a:lvl1pPr marL="0" marR="0" indent="0" algn="l" defTabSz="1219170" rtl="0" eaLnBrk="1" fontAlgn="auto" latinLnBrk="0" hangingPunct="1">
        <a:lnSpc>
          <a:spcPts val="4533"/>
        </a:lnSpc>
        <a:spcBef>
          <a:spcPct val="0"/>
        </a:spcBef>
        <a:spcAft>
          <a:spcPts val="0"/>
        </a:spcAft>
        <a:buClrTx/>
        <a:buSzTx/>
        <a:buFontTx/>
        <a:buNone/>
        <a:tabLst/>
        <a:defRPr sz="5067" b="1" kern="1200" baseline="0">
          <a:solidFill>
            <a:schemeClr val="tx1">
              <a:lumMod val="75000"/>
              <a:lumOff val="25000"/>
            </a:schemeClr>
          </a:solidFill>
          <a:latin typeface="Arial" pitchFamily="34" charset="0"/>
          <a:ea typeface="+mj-ea"/>
          <a:cs typeface="Arial" pitchFamily="34" charset="0"/>
        </a:defRPr>
      </a:lvl1pPr>
    </p:titleStyle>
    <p:bodyStyle>
      <a:lvl1pPr marL="487668" indent="-487668" algn="l" defTabSz="1219170" rtl="0" eaLnBrk="1" latinLnBrk="0" hangingPunct="1">
        <a:lnSpc>
          <a:spcPct val="100000"/>
        </a:lnSpc>
        <a:spcBef>
          <a:spcPts val="0"/>
        </a:spcBef>
        <a:spcAft>
          <a:spcPts val="1200"/>
        </a:spcAft>
        <a:buClr>
          <a:srgbClr val="CD322C"/>
        </a:buClr>
        <a:buSzPct val="125000"/>
        <a:buFont typeface="Arial"/>
        <a:buChar char="•"/>
        <a:defRPr sz="3200" kern="1200" baseline="0">
          <a:solidFill>
            <a:schemeClr val="tx1">
              <a:lumMod val="75000"/>
              <a:lumOff val="25000"/>
            </a:schemeClr>
          </a:solidFill>
          <a:latin typeface="Arial" pitchFamily="34" charset="0"/>
          <a:ea typeface="+mn-ea"/>
          <a:cs typeface="Arial" pitchFamily="34" charset="0"/>
        </a:defRPr>
      </a:lvl1pPr>
      <a:lvl2pPr marL="975336" indent="-487668" algn="l" defTabSz="1219170" rtl="0" eaLnBrk="1" latinLnBrk="0" hangingPunct="1">
        <a:lnSpc>
          <a:spcPct val="100000"/>
        </a:lnSpc>
        <a:spcBef>
          <a:spcPts val="0"/>
        </a:spcBef>
        <a:spcAft>
          <a:spcPts val="1200"/>
        </a:spcAft>
        <a:buClr>
          <a:srgbClr val="CD322C"/>
        </a:buClr>
        <a:buSzPct val="125000"/>
        <a:buFont typeface="Arial"/>
        <a:buChar char="•"/>
        <a:defRPr sz="2933" kern="1200" baseline="0">
          <a:solidFill>
            <a:schemeClr val="tx1">
              <a:lumMod val="75000"/>
              <a:lumOff val="25000"/>
            </a:schemeClr>
          </a:solidFill>
          <a:latin typeface="Arial" pitchFamily="34" charset="0"/>
          <a:ea typeface="+mn-ea"/>
          <a:cs typeface="Arial" pitchFamily="34" charset="0"/>
        </a:defRPr>
      </a:lvl2pPr>
      <a:lvl3pPr marL="1463003" indent="-487668" algn="l" defTabSz="1219170" rtl="0" eaLnBrk="1" latinLnBrk="0" hangingPunct="1">
        <a:lnSpc>
          <a:spcPct val="100000"/>
        </a:lnSpc>
        <a:spcBef>
          <a:spcPts val="0"/>
        </a:spcBef>
        <a:spcAft>
          <a:spcPts val="1200"/>
        </a:spcAft>
        <a:buClr>
          <a:srgbClr val="CD322C"/>
        </a:buClr>
        <a:buSzPct val="125000"/>
        <a:buFont typeface="Arial"/>
        <a:buChar char="•"/>
        <a:defRPr sz="2667" kern="1200" baseline="0">
          <a:solidFill>
            <a:schemeClr val="tx1">
              <a:lumMod val="75000"/>
              <a:lumOff val="25000"/>
            </a:schemeClr>
          </a:solidFill>
          <a:latin typeface="Arial" pitchFamily="34" charset="0"/>
          <a:ea typeface="+mn-ea"/>
          <a:cs typeface="Arial" pitchFamily="34" charset="0"/>
        </a:defRPr>
      </a:lvl3pPr>
      <a:lvl4pPr marL="1950671" indent="-487668" algn="l" defTabSz="1219170" rtl="0" eaLnBrk="1" latinLnBrk="0" hangingPunct="1">
        <a:lnSpc>
          <a:spcPct val="100000"/>
        </a:lnSpc>
        <a:spcBef>
          <a:spcPts val="0"/>
        </a:spcBef>
        <a:spcAft>
          <a:spcPts val="1200"/>
        </a:spcAft>
        <a:buClr>
          <a:srgbClr val="CD322C"/>
        </a:buClr>
        <a:buSzPct val="125000"/>
        <a:buFont typeface="Arial"/>
        <a:buChar char="•"/>
        <a:defRPr sz="2400" kern="1200" baseline="0">
          <a:solidFill>
            <a:schemeClr val="tx1">
              <a:lumMod val="75000"/>
              <a:lumOff val="25000"/>
            </a:schemeClr>
          </a:solidFill>
          <a:latin typeface="Arial" pitchFamily="34" charset="0"/>
          <a:ea typeface="+mn-ea"/>
          <a:cs typeface="Arial" pitchFamily="34" charset="0"/>
        </a:defRPr>
      </a:lvl4pPr>
      <a:lvl5pPr marL="2438339" indent="-487668" algn="l" defTabSz="1219170" rtl="0" eaLnBrk="1" latinLnBrk="0" hangingPunct="1">
        <a:lnSpc>
          <a:spcPct val="100000"/>
        </a:lnSpc>
        <a:spcBef>
          <a:spcPts val="0"/>
        </a:spcBef>
        <a:spcAft>
          <a:spcPts val="1200"/>
        </a:spcAft>
        <a:buClr>
          <a:srgbClr val="CD322C"/>
        </a:buClr>
        <a:buSzPct val="125000"/>
        <a:buFont typeface="Arial"/>
        <a:buChar char="•"/>
        <a:defRPr sz="2133" kern="1200" baseline="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9.xml"/><Relationship Id="rId1" Type="http://schemas.openxmlformats.org/officeDocument/2006/relationships/slideLayout" Target="../slideLayouts/slideLayout4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1.xml"/><Relationship Id="rId1" Type="http://schemas.openxmlformats.org/officeDocument/2006/relationships/slideLayout" Target="../slideLayouts/slideLayout5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5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16000" y="3846144"/>
            <a:ext cx="5994400" cy="1785111"/>
          </a:xfrm>
        </p:spPr>
        <p:txBody>
          <a:bodyPr>
            <a:normAutofit fontScale="92500" lnSpcReduction="1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LAPERS Fall Seminar</a:t>
            </a:r>
          </a:p>
          <a:p>
            <a:r>
              <a:rPr lang="en-US" dirty="0"/>
              <a:t>September 9, 2024</a:t>
            </a:r>
          </a:p>
          <a:p>
            <a:r>
              <a:rPr lang="en-US" dirty="0"/>
              <a:t>Presented By:</a:t>
            </a:r>
          </a:p>
          <a:p>
            <a:r>
              <a:rPr lang="en-US" dirty="0"/>
              <a:t>Robert Gauss</a:t>
            </a:r>
          </a:p>
        </p:txBody>
      </p:sp>
      <p:sp>
        <p:nvSpPr>
          <p:cNvPr id="2" name="Title 1">
            <a:extLst>
              <a:ext uri="{FF2B5EF4-FFF2-40B4-BE49-F238E27FC236}">
                <a16:creationId xmlns:a16="http://schemas.microsoft.com/office/drawing/2014/main" id="{46E136A2-F181-4A61-B658-C86A98B6F0A4}"/>
              </a:ext>
            </a:extLst>
          </p:cNvPr>
          <p:cNvSpPr>
            <a:spLocks noGrp="1"/>
          </p:cNvSpPr>
          <p:nvPr>
            <p:ph type="ctrTitle"/>
          </p:nvPr>
        </p:nvSpPr>
        <p:spPr>
          <a:xfrm>
            <a:off x="804333" y="1676400"/>
            <a:ext cx="10965172" cy="16764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4400" dirty="0"/>
              <a:t>Fiduciary Duties – Basics, Risks and Developments to Watch</a:t>
            </a:r>
            <a:br>
              <a:rPr lang="en-US" dirty="0"/>
            </a:br>
            <a:endParaRPr lang="en-US" dirty="0"/>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536" y="3505201"/>
            <a:ext cx="2813049" cy="94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1277605" y="6248400"/>
            <a:ext cx="6860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eaLnBrk="1" hangingPunct="1">
              <a:spcAft>
                <a:spcPct val="0"/>
              </a:spcAft>
              <a:buFontTx/>
              <a:buNone/>
            </a:pPr>
            <a:fld id="{4FBF0596-F21E-4746-8ABB-55527E665332}" type="slidenum">
              <a:rPr lang="en-US" altLang="en-US" sz="1333" smtClean="0">
                <a:solidFill>
                  <a:srgbClr val="FFFFFF"/>
                </a:solidFill>
              </a:rPr>
              <a:pPr algn="r" eaLnBrk="1" hangingPunct="1">
                <a:spcAft>
                  <a:spcPct val="0"/>
                </a:spcAft>
                <a:buFontTx/>
                <a:buNone/>
              </a:pPr>
              <a:t>1</a:t>
            </a:fld>
            <a:endParaRPr lang="en-US" altLang="en-US" sz="1333" dirty="0">
              <a:solidFill>
                <a:srgbClr val="FFFFFF"/>
              </a:solidFill>
            </a:endParaRPr>
          </a:p>
        </p:txBody>
      </p:sp>
    </p:spTree>
    <p:extLst>
      <p:ext uri="{BB962C8B-B14F-4D97-AF65-F5344CB8AC3E}">
        <p14:creationId xmlns:p14="http://schemas.microsoft.com/office/powerpoint/2010/main" val="3082682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384C8-E1AB-A0F6-2E04-13DF78D96520}"/>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07C90261-B136-3FF5-1A22-5D481B72548D}"/>
              </a:ext>
            </a:extLst>
          </p:cNvPr>
          <p:cNvSpPr>
            <a:spLocks noGrp="1"/>
          </p:cNvSpPr>
          <p:nvPr>
            <p:ph type="title"/>
          </p:nvPr>
        </p:nvSpPr>
        <p:spPr>
          <a:xfrm>
            <a:off x="609600" y="228605"/>
            <a:ext cx="10972800" cy="819347"/>
          </a:xfrm>
        </p:spPr>
        <p:txBody>
          <a:bodyPr anchor="b">
            <a:normAutofit/>
          </a:bodyPr>
          <a:lstStyle/>
          <a:p>
            <a:r>
              <a:rPr lang="en-US" dirty="0"/>
              <a:t>Fiduciary Duties</a:t>
            </a:r>
          </a:p>
        </p:txBody>
      </p:sp>
      <p:graphicFrame>
        <p:nvGraphicFramePr>
          <p:cNvPr id="5" name="Content Placeholder 1">
            <a:extLst>
              <a:ext uri="{FF2B5EF4-FFF2-40B4-BE49-F238E27FC236}">
                <a16:creationId xmlns:a16="http://schemas.microsoft.com/office/drawing/2014/main" id="{81CB7329-C0A6-3693-0E52-FA4F9B13BA9A}"/>
              </a:ext>
            </a:extLst>
          </p:cNvPr>
          <p:cNvGraphicFramePr>
            <a:graphicFrameLocks noGrp="1"/>
          </p:cNvGraphicFramePr>
          <p:nvPr>
            <p:ph idx="1"/>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412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auto" hangingPunct="1">
              <a:spcAft>
                <a:spcPts val="0"/>
              </a:spcAft>
              <a:defRPr/>
            </a:pPr>
            <a:r>
              <a:rPr lang="en-US" sz="5333" cap="none" dirty="0">
                <a:solidFill>
                  <a:schemeClr val="tx1">
                    <a:lumMod val="75000"/>
                    <a:lumOff val="25000"/>
                  </a:schemeClr>
                </a:solidFill>
              </a:rPr>
              <a:t>Duty of Loyalty </a:t>
            </a:r>
          </a:p>
        </p:txBody>
      </p:sp>
      <p:sp>
        <p:nvSpPr>
          <p:cNvPr id="4" name="Text Placeholder 3">
            <a:extLst>
              <a:ext uri="{FF2B5EF4-FFF2-40B4-BE49-F238E27FC236}">
                <a16:creationId xmlns:a16="http://schemas.microsoft.com/office/drawing/2014/main" id="{D796D9E6-7D99-5DAB-6EC7-D4DD284CBB2D}"/>
              </a:ext>
            </a:extLst>
          </p:cNvPr>
          <p:cNvSpPr>
            <a:spLocks noGrp="1"/>
          </p:cNvSpPr>
          <p:nvPr>
            <p:ph type="body" idx="1"/>
          </p:nvPr>
        </p:nvSpPr>
        <p:spPr/>
        <p:txBody>
          <a:bodyPr/>
          <a:lstStyle/>
          <a:p>
            <a:endParaRPr lang="en-US"/>
          </a:p>
        </p:txBody>
      </p:sp>
      <p:sp>
        <p:nvSpPr>
          <p:cNvPr id="157" name="Slide Number Placeholder 3">
            <a:extLst>
              <a:ext uri="{FF2B5EF4-FFF2-40B4-BE49-F238E27FC236}">
                <a16:creationId xmlns:a16="http://schemas.microsoft.com/office/drawing/2014/main" id="{0EF89175-BC7F-B0F3-6ED9-E7891E01BF98}"/>
              </a:ext>
            </a:extLst>
          </p:cNvPr>
          <p:cNvSpPr>
            <a:spLocks noGrp="1"/>
          </p:cNvSpPr>
          <p:nvPr>
            <p:ph type="sldNum" sz="quarter" idx="4"/>
          </p:nvPr>
        </p:nvSpPr>
        <p:spPr/>
        <p:txBody>
          <a:bodyPr/>
          <a:lstStyle/>
          <a:p>
            <a:pPr>
              <a:spcAft>
                <a:spcPts val="600"/>
              </a:spcAft>
            </a:pPr>
            <a:fld id="{2750E617-D47E-472A-88D4-6F0DA0211E2E}" type="slidenum">
              <a:rPr lang="en-US" smtClean="0"/>
              <a:pPr>
                <a:spcAft>
                  <a:spcPts val="600"/>
                </a:spcAft>
              </a:pPr>
              <a:t>11</a:t>
            </a:fld>
            <a:endParaRPr lang="en-US"/>
          </a:p>
        </p:txBody>
      </p:sp>
    </p:spTree>
    <p:extLst>
      <p:ext uri="{BB962C8B-B14F-4D97-AF65-F5344CB8AC3E}">
        <p14:creationId xmlns:p14="http://schemas.microsoft.com/office/powerpoint/2010/main" val="2153355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Slide Number Placeholder 2">
            <a:extLst>
              <a:ext uri="{FF2B5EF4-FFF2-40B4-BE49-F238E27FC236}">
                <a16:creationId xmlns:a16="http://schemas.microsoft.com/office/drawing/2014/main" id="{91729F6D-CEDD-1502-BDE2-86772955D341}"/>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12</a:t>
            </a:fld>
            <a:endParaRPr lang="en-US"/>
          </a:p>
        </p:txBody>
      </p:sp>
      <p:sp>
        <p:nvSpPr>
          <p:cNvPr id="32772" name="Title 3">
            <a:extLst>
              <a:ext uri="{FF2B5EF4-FFF2-40B4-BE49-F238E27FC236}">
                <a16:creationId xmlns:a16="http://schemas.microsoft.com/office/drawing/2014/main" id="{DBD3FFC7-8CB2-4786-BF03-819B1B2AC23E}"/>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Duty of Loyalty</a:t>
            </a:r>
          </a:p>
        </p:txBody>
      </p:sp>
      <p:graphicFrame>
        <p:nvGraphicFramePr>
          <p:cNvPr id="7" name="Content Placeholder 6">
            <a:extLst>
              <a:ext uri="{FF2B5EF4-FFF2-40B4-BE49-F238E27FC236}">
                <a16:creationId xmlns:a16="http://schemas.microsoft.com/office/drawing/2014/main" id="{F0CB52E7-D3E0-487A-93E5-F1D82F88D9C0}"/>
              </a:ext>
            </a:extLst>
          </p:cNvPr>
          <p:cNvGraphicFramePr>
            <a:graphicFrameLocks noGrp="1"/>
          </p:cNvGraphicFramePr>
          <p:nvPr>
            <p:ph idx="1"/>
          </p:nvPr>
        </p:nvGraphicFramePr>
        <p:xfrm>
          <a:off x="609600" y="1600200"/>
          <a:ext cx="11074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270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0292972-B209-C9B8-F746-203BA24E3247}"/>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13</a:t>
            </a:fld>
            <a:endParaRPr lang="en-US"/>
          </a:p>
        </p:txBody>
      </p:sp>
      <p:sp>
        <p:nvSpPr>
          <p:cNvPr id="2" name="Title 1"/>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Duty of Loyalty</a:t>
            </a:r>
          </a:p>
        </p:txBody>
      </p:sp>
      <p:graphicFrame>
        <p:nvGraphicFramePr>
          <p:cNvPr id="6" name="Content Placeholder 2">
            <a:extLst>
              <a:ext uri="{FF2B5EF4-FFF2-40B4-BE49-F238E27FC236}">
                <a16:creationId xmlns:a16="http://schemas.microsoft.com/office/drawing/2014/main" id="{9542F48D-2345-7CB2-E7E8-BDF835F54DEF}"/>
              </a:ext>
            </a:extLst>
          </p:cNvPr>
          <p:cNvGraphicFramePr>
            <a:graphicFrameLocks noGrp="1"/>
          </p:cNvGraphicFramePr>
          <p:nvPr>
            <p:ph idx="1"/>
            <p:extLst>
              <p:ext uri="{D42A27DB-BD31-4B8C-83A1-F6EECF244321}">
                <p14:modId xmlns:p14="http://schemas.microsoft.com/office/powerpoint/2010/main" val="3857150060"/>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59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Slide Number Placeholder 3">
            <a:extLst>
              <a:ext uri="{FF2B5EF4-FFF2-40B4-BE49-F238E27FC236}">
                <a16:creationId xmlns:a16="http://schemas.microsoft.com/office/drawing/2014/main" id="{4A988217-2697-93A3-5574-232AB1034D1A}"/>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14</a:t>
            </a:fld>
            <a:endParaRPr lang="en-US"/>
          </a:p>
        </p:txBody>
      </p:sp>
      <p:sp>
        <p:nvSpPr>
          <p:cNvPr id="33795" name="Title 2">
            <a:extLst>
              <a:ext uri="{FF2B5EF4-FFF2-40B4-BE49-F238E27FC236}">
                <a16:creationId xmlns:a16="http://schemas.microsoft.com/office/drawing/2014/main" id="{CBC7A58D-FE2E-4C57-ABB0-0CF2A3CFB869}"/>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b="1">
                <a:solidFill>
                  <a:schemeClr val="tx1">
                    <a:lumMod val="75000"/>
                    <a:lumOff val="25000"/>
                  </a:schemeClr>
                </a:solidFill>
              </a:rPr>
              <a:t>Duty of Loyalty: Independence</a:t>
            </a:r>
            <a:endParaRPr lang="en-US" altLang="en-US" sz="5067" b="1" i="1">
              <a:solidFill>
                <a:schemeClr val="tx1">
                  <a:lumMod val="75000"/>
                  <a:lumOff val="25000"/>
                </a:schemeClr>
              </a:solidFill>
            </a:endParaRPr>
          </a:p>
        </p:txBody>
      </p:sp>
      <p:graphicFrame>
        <p:nvGraphicFramePr>
          <p:cNvPr id="33798" name="Content Placeholder 1">
            <a:extLst>
              <a:ext uri="{FF2B5EF4-FFF2-40B4-BE49-F238E27FC236}">
                <a16:creationId xmlns:a16="http://schemas.microsoft.com/office/drawing/2014/main" id="{F3FE88B1-A73B-FBF1-11ED-AD4629990DBE}"/>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832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F7197B-52A3-DDA0-65D2-CEC1024D8C17}"/>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15</a:t>
            </a:fld>
            <a:endParaRPr lang="en-US"/>
          </a:p>
        </p:txBody>
      </p:sp>
      <p:sp>
        <p:nvSpPr>
          <p:cNvPr id="4" name="Title 3">
            <a:extLst>
              <a:ext uri="{FF2B5EF4-FFF2-40B4-BE49-F238E27FC236}">
                <a16:creationId xmlns:a16="http://schemas.microsoft.com/office/drawing/2014/main" id="{4F8444C1-6D4E-8399-0E34-FCC07B527B2C}"/>
              </a:ext>
            </a:extLst>
          </p:cNvPr>
          <p:cNvSpPr>
            <a:spLocks noGrp="1"/>
          </p:cNvSpPr>
          <p:nvPr>
            <p:ph type="title"/>
          </p:nvPr>
        </p:nvSpPr>
        <p:spPr>
          <a:xfrm>
            <a:off x="609600" y="533400"/>
            <a:ext cx="10972800" cy="819347"/>
          </a:xfrm>
        </p:spPr>
        <p:txBody>
          <a:bodyPr anchor="b">
            <a:normAutofit/>
          </a:bodyPr>
          <a:lstStyle/>
          <a:p>
            <a:r>
              <a:rPr lang="en-US" dirty="0"/>
              <a:t>Duty of Loyalty: Independence</a:t>
            </a:r>
          </a:p>
        </p:txBody>
      </p:sp>
      <p:graphicFrame>
        <p:nvGraphicFramePr>
          <p:cNvPr id="6" name="Content Placeholder 1">
            <a:extLst>
              <a:ext uri="{FF2B5EF4-FFF2-40B4-BE49-F238E27FC236}">
                <a16:creationId xmlns:a16="http://schemas.microsoft.com/office/drawing/2014/main" id="{B9D297CF-5962-A69D-F795-8550967827B6}"/>
              </a:ext>
            </a:extLst>
          </p:cNvPr>
          <p:cNvGraphicFramePr>
            <a:graphicFrameLocks noGrp="1"/>
          </p:cNvGraphicFramePr>
          <p:nvPr>
            <p:ph idx="1"/>
            <p:extLst>
              <p:ext uri="{D42A27DB-BD31-4B8C-83A1-F6EECF244321}">
                <p14:modId xmlns:p14="http://schemas.microsoft.com/office/powerpoint/2010/main" val="1162485495"/>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328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9AF4D80B-20F1-50B1-1EF3-E0E4D0A157D6}"/>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16</a:t>
            </a:fld>
            <a:endParaRPr lang="en-US"/>
          </a:p>
        </p:txBody>
      </p:sp>
      <p:sp>
        <p:nvSpPr>
          <p:cNvPr id="2" name="Title 1"/>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Duty of Loyalty: Independence</a:t>
            </a:r>
          </a:p>
        </p:txBody>
      </p:sp>
      <p:graphicFrame>
        <p:nvGraphicFramePr>
          <p:cNvPr id="13" name="Content Placeholder 6">
            <a:extLst>
              <a:ext uri="{FF2B5EF4-FFF2-40B4-BE49-F238E27FC236}">
                <a16:creationId xmlns:a16="http://schemas.microsoft.com/office/drawing/2014/main" id="{9417BF5C-7644-4A9C-B41B-C0C3E273DEEE}"/>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631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3"/>
          <p:cNvSpPr>
            <a:spLocks noGrp="1"/>
          </p:cNvSpPr>
          <p:nvPr>
            <p:ph type="title"/>
          </p:nvPr>
        </p:nvSpPr>
        <p:spPr>
          <a:xfrm>
            <a:off x="609601" y="1219200"/>
            <a:ext cx="11074401" cy="751328"/>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Duty of Loyalty: Impartiality </a:t>
            </a:r>
            <a:endParaRPr lang="en-US" altLang="en-US" sz="5067">
              <a:solidFill>
                <a:schemeClr val="tx1">
                  <a:lumMod val="75000"/>
                  <a:lumOff val="25000"/>
                </a:schemeClr>
              </a:solidFill>
            </a:endParaRPr>
          </a:p>
        </p:txBody>
      </p:sp>
      <p:pic>
        <p:nvPicPr>
          <p:cNvPr id="5" name="Picture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4171" b="-2"/>
          <a:stretch/>
        </p:blipFill>
        <p:spPr>
          <a:xfrm>
            <a:off x="609600" y="2206752"/>
            <a:ext cx="5384800" cy="3736848"/>
          </a:xfrm>
          <a:noFill/>
        </p:spPr>
      </p:pic>
      <p:sp>
        <p:nvSpPr>
          <p:cNvPr id="2" name="Content Placeholder 1"/>
          <p:cNvSpPr>
            <a:spLocks noGrp="1"/>
          </p:cNvSpPr>
          <p:nvPr>
            <p:ph sz="half" idx="2"/>
          </p:nvPr>
        </p:nvSpPr>
        <p:spPr>
          <a:xfrm>
            <a:off x="6197600" y="2206752"/>
            <a:ext cx="5384800" cy="3736848"/>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90000"/>
              </a:lnSpc>
            </a:pPr>
            <a:r>
              <a:rPr lang="en-US" sz="2500" dirty="0">
                <a:solidFill>
                  <a:schemeClr val="tx1">
                    <a:lumMod val="75000"/>
                    <a:lumOff val="25000"/>
                  </a:schemeClr>
                </a:solidFill>
              </a:rPr>
              <a:t>A fiduciary owes a duty of loyalty to </a:t>
            </a:r>
            <a:r>
              <a:rPr lang="en-US" sz="2500" b="1" dirty="0">
                <a:solidFill>
                  <a:schemeClr val="tx1">
                    <a:lumMod val="75000"/>
                    <a:lumOff val="25000"/>
                  </a:schemeClr>
                </a:solidFill>
              </a:rPr>
              <a:t>all participants and beneficiaries</a:t>
            </a:r>
            <a:r>
              <a:rPr lang="en-US" sz="2500" dirty="0">
                <a:solidFill>
                  <a:schemeClr val="tx1">
                    <a:lumMod val="75000"/>
                    <a:lumOff val="25000"/>
                  </a:schemeClr>
                </a:solidFill>
              </a:rPr>
              <a:t>, and respecting that duty requires the fiduciary to be </a:t>
            </a:r>
            <a:r>
              <a:rPr lang="en-US" sz="2500" b="1" dirty="0">
                <a:solidFill>
                  <a:schemeClr val="tx1">
                    <a:lumMod val="75000"/>
                    <a:lumOff val="25000"/>
                  </a:schemeClr>
                </a:solidFill>
              </a:rPr>
              <a:t>impartial among differing interests</a:t>
            </a:r>
          </a:p>
          <a:p>
            <a:pPr marL="342900" indent="-342900">
              <a:lnSpc>
                <a:spcPct val="90000"/>
              </a:lnSpc>
            </a:pPr>
            <a:r>
              <a:rPr lang="en-US" sz="2500" dirty="0">
                <a:solidFill>
                  <a:schemeClr val="tx1">
                    <a:lumMod val="75000"/>
                    <a:lumOff val="25000"/>
                  </a:schemeClr>
                </a:solidFill>
              </a:rPr>
              <a:t>Prevents application of assets for personal use, self-dealing, competition with trust, or improper benefit</a:t>
            </a:r>
          </a:p>
        </p:txBody>
      </p:sp>
      <p:sp>
        <p:nvSpPr>
          <p:cNvPr id="38921" name="Slide Number Placeholder 4">
            <a:extLst>
              <a:ext uri="{FF2B5EF4-FFF2-40B4-BE49-F238E27FC236}">
                <a16:creationId xmlns:a16="http://schemas.microsoft.com/office/drawing/2014/main" id="{02FD28D3-2A9F-BAED-8816-894D9379532B}"/>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17</a:t>
            </a:fld>
            <a:endParaRPr lang="en-US"/>
          </a:p>
        </p:txBody>
      </p:sp>
    </p:spTree>
    <p:extLst>
      <p:ext uri="{BB962C8B-B14F-4D97-AF65-F5344CB8AC3E}">
        <p14:creationId xmlns:p14="http://schemas.microsoft.com/office/powerpoint/2010/main" val="1343116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2">
            <a:extLst>
              <a:ext uri="{FF2B5EF4-FFF2-40B4-BE49-F238E27FC236}">
                <a16:creationId xmlns:a16="http://schemas.microsoft.com/office/drawing/2014/main" id="{F68FCCCF-5B61-5D2B-1190-7CCBA2BE76BF}"/>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18</a:t>
            </a:fld>
            <a:endParaRPr lang="en-US"/>
          </a:p>
        </p:txBody>
      </p:sp>
      <p:sp>
        <p:nvSpPr>
          <p:cNvPr id="37892" name="Title 2"/>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Duty of Loyalty: Impartiality</a:t>
            </a:r>
          </a:p>
        </p:txBody>
      </p:sp>
      <p:graphicFrame>
        <p:nvGraphicFramePr>
          <p:cNvPr id="37897" name="Content Placeholder 1">
            <a:extLst>
              <a:ext uri="{FF2B5EF4-FFF2-40B4-BE49-F238E27FC236}">
                <a16:creationId xmlns:a16="http://schemas.microsoft.com/office/drawing/2014/main" id="{6606AAEB-0160-424B-7370-84DE8636B335}"/>
              </a:ext>
            </a:extLst>
          </p:cNvPr>
          <p:cNvGraphicFramePr>
            <a:graphicFrameLocks noGrp="1"/>
          </p:cNvGraphicFramePr>
          <p:nvPr>
            <p:ph idx="1"/>
            <p:extLst>
              <p:ext uri="{D42A27DB-BD31-4B8C-83A1-F6EECF244321}">
                <p14:modId xmlns:p14="http://schemas.microsoft.com/office/powerpoint/2010/main" val="2696819032"/>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64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09601" y="1219202"/>
            <a:ext cx="11074401" cy="4724399"/>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lnSpc>
                <a:spcPct val="90000"/>
              </a:lnSpc>
              <a:buNone/>
            </a:pPr>
            <a:r>
              <a:rPr lang="en-US" sz="3200" dirty="0" err="1">
                <a:solidFill>
                  <a:schemeClr val="tx1">
                    <a:lumMod val="75000"/>
                    <a:lumOff val="25000"/>
                  </a:schemeClr>
                </a:solidFill>
              </a:rPr>
              <a:t>UMPERSA</a:t>
            </a:r>
            <a:r>
              <a:rPr lang="en-US" sz="3200" dirty="0">
                <a:solidFill>
                  <a:schemeClr val="tx1">
                    <a:lumMod val="75000"/>
                    <a:lumOff val="25000"/>
                  </a:schemeClr>
                </a:solidFill>
              </a:rPr>
              <a:t> Commentary:  "Differing interests are inevitable in the retirement system setting.  Differences can arise between retirees and working members, young members and old, long-and short-term employees, and other groupings of those with interests in the retirement system.  </a:t>
            </a:r>
            <a:r>
              <a:rPr lang="en-US" sz="3200" u="sng" dirty="0">
                <a:solidFill>
                  <a:schemeClr val="tx1">
                    <a:lumMod val="75000"/>
                    <a:lumOff val="25000"/>
                  </a:schemeClr>
                </a:solidFill>
              </a:rPr>
              <a:t>The duty of impartiality does not mean that fiduciaries must accommodate such interests according to some notion of absolute equality.  The duty of impartiality … requires that such decisions be made carefully and after weighing the differing interests</a:t>
            </a:r>
            <a:r>
              <a:rPr lang="en-US" sz="3200" dirty="0">
                <a:solidFill>
                  <a:schemeClr val="tx1">
                    <a:lumMod val="75000"/>
                    <a:lumOff val="25000"/>
                  </a:schemeClr>
                </a:solidFill>
              </a:rPr>
              <a:t>."</a:t>
            </a:r>
          </a:p>
        </p:txBody>
      </p:sp>
      <p:sp>
        <p:nvSpPr>
          <p:cNvPr id="22536" name="Slide Number Placeholder 2">
            <a:extLst>
              <a:ext uri="{FF2B5EF4-FFF2-40B4-BE49-F238E27FC236}">
                <a16:creationId xmlns:a16="http://schemas.microsoft.com/office/drawing/2014/main" id="{F11FFD85-5604-18A1-19D7-7D6E336F6BEC}"/>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19</a:t>
            </a:fld>
            <a:endParaRPr lang="en-US"/>
          </a:p>
        </p:txBody>
      </p:sp>
      <p:sp>
        <p:nvSpPr>
          <p:cNvPr id="22530" name="Rectangle 2"/>
          <p:cNvSpPr>
            <a:spLocks noGrp="1" noChangeArrowheads="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Duty of Impartiality</a:t>
            </a:r>
          </a:p>
        </p:txBody>
      </p:sp>
    </p:spTree>
    <p:extLst>
      <p:ext uri="{BB962C8B-B14F-4D97-AF65-F5344CB8AC3E}">
        <p14:creationId xmlns:p14="http://schemas.microsoft.com/office/powerpoint/2010/main" val="1869349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B65F6BAF-9E34-031A-4DAE-8E63C2E71B38}"/>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2</a:t>
            </a:fld>
            <a:endParaRPr lang="en-US"/>
          </a:p>
        </p:txBody>
      </p:sp>
      <p:sp>
        <p:nvSpPr>
          <p:cNvPr id="5" name="Title 4">
            <a:extLst>
              <a:ext uri="{FF2B5EF4-FFF2-40B4-BE49-F238E27FC236}">
                <a16:creationId xmlns:a16="http://schemas.microsoft.com/office/drawing/2014/main" id="{709946D5-BE1D-4406-BBC6-51266E938ADE}"/>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Agenda</a:t>
            </a:r>
          </a:p>
        </p:txBody>
      </p:sp>
      <p:graphicFrame>
        <p:nvGraphicFramePr>
          <p:cNvPr id="8" name="Content Placeholder 5">
            <a:extLst>
              <a:ext uri="{FF2B5EF4-FFF2-40B4-BE49-F238E27FC236}">
                <a16:creationId xmlns:a16="http://schemas.microsoft.com/office/drawing/2014/main" id="{15B6575D-6842-D06C-0424-84DE3CD5BBD8}"/>
              </a:ext>
            </a:extLst>
          </p:cNvPr>
          <p:cNvGraphicFramePr>
            <a:graphicFrameLocks noGrp="1"/>
          </p:cNvGraphicFramePr>
          <p:nvPr>
            <p:ph idx="1"/>
            <p:extLst>
              <p:ext uri="{D42A27DB-BD31-4B8C-83A1-F6EECF244321}">
                <p14:modId xmlns:p14="http://schemas.microsoft.com/office/powerpoint/2010/main" val="1953609576"/>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213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90000"/>
              </a:lnSpc>
            </a:pPr>
            <a:r>
              <a:rPr lang="en-US" sz="2200" dirty="0">
                <a:solidFill>
                  <a:schemeClr val="tx1">
                    <a:lumMod val="75000"/>
                    <a:lumOff val="25000"/>
                  </a:schemeClr>
                </a:solidFill>
              </a:rPr>
              <a:t>The Oregon Supreme Court has held that common law trust principles require a public pension board to consider not only the amount of income or near-term benefits to beneficiaries, but also the need to preserve and protect the fund corpus. </a:t>
            </a:r>
          </a:p>
          <a:p>
            <a:pPr marL="457200" indent="-457200">
              <a:lnSpc>
                <a:spcPct val="90000"/>
              </a:lnSpc>
            </a:pPr>
            <a:r>
              <a:rPr lang="en-US" sz="2200" dirty="0">
                <a:solidFill>
                  <a:schemeClr val="tx1">
                    <a:lumMod val="75000"/>
                    <a:lumOff val="25000"/>
                  </a:schemeClr>
                </a:solidFill>
              </a:rPr>
              <a:t>The Court noted this is particularly important where the fund has tens of thousands of beneficiaries in widely varying circumstances, including active participants just entering service to active participants close to retirement, as well as retirees in various stages of retirement. The Board must fulfill its duty of impartiality.</a:t>
            </a:r>
          </a:p>
          <a:p>
            <a:pPr marL="457200" indent="-457200">
              <a:lnSpc>
                <a:spcPct val="90000"/>
              </a:lnSpc>
            </a:pPr>
            <a:r>
              <a:rPr lang="en-US" sz="2200" dirty="0">
                <a:solidFill>
                  <a:schemeClr val="tx1">
                    <a:lumMod val="75000"/>
                    <a:lumOff val="25000"/>
                  </a:schemeClr>
                </a:solidFill>
              </a:rPr>
              <a:t>“[The Board] must first comply with specific statutory mandates and prohibitions and, when exercising its discretion beyond those requirements, must consider the diverse interests of PERS and </a:t>
            </a:r>
            <a:r>
              <a:rPr lang="en-US" sz="2200" b="1" i="1" dirty="0">
                <a:solidFill>
                  <a:schemeClr val="tx1">
                    <a:lumMod val="75000"/>
                    <a:lumOff val="25000"/>
                  </a:schemeClr>
                </a:solidFill>
              </a:rPr>
              <a:t>all</a:t>
            </a:r>
            <a:r>
              <a:rPr lang="en-US" sz="2200" dirty="0">
                <a:solidFill>
                  <a:schemeClr val="tx1">
                    <a:lumMod val="75000"/>
                    <a:lumOff val="25000"/>
                  </a:schemeClr>
                </a:solidFill>
              </a:rPr>
              <a:t> PERS beneficiaries.” </a:t>
            </a:r>
            <a:r>
              <a:rPr lang="en-US" sz="1800" i="1" dirty="0">
                <a:solidFill>
                  <a:schemeClr val="tx1">
                    <a:lumMod val="75000"/>
                    <a:lumOff val="25000"/>
                  </a:schemeClr>
                </a:solidFill>
              </a:rPr>
              <a:t>White v. Public Employees Retirement Board, </a:t>
            </a:r>
            <a:r>
              <a:rPr lang="en-US" sz="1800" dirty="0">
                <a:solidFill>
                  <a:schemeClr val="tx1">
                    <a:lumMod val="75000"/>
                    <a:lumOff val="25000"/>
                  </a:schemeClr>
                </a:solidFill>
              </a:rPr>
              <a:t>268 P.3d 600 (Or. 2011)(Emphasis in the original.)</a:t>
            </a:r>
            <a:endParaRPr lang="en-US" sz="2200" dirty="0">
              <a:solidFill>
                <a:schemeClr val="tx1">
                  <a:lumMod val="75000"/>
                  <a:lumOff val="25000"/>
                </a:schemeClr>
              </a:solidFill>
            </a:endParaRPr>
          </a:p>
        </p:txBody>
      </p:sp>
      <p:sp>
        <p:nvSpPr>
          <p:cNvPr id="22536" name="Slide Number Placeholder 2">
            <a:extLst>
              <a:ext uri="{FF2B5EF4-FFF2-40B4-BE49-F238E27FC236}">
                <a16:creationId xmlns:a16="http://schemas.microsoft.com/office/drawing/2014/main" id="{F11FFD85-5604-18A1-19D7-7D6E336F6BEC}"/>
              </a:ext>
            </a:extLst>
          </p:cNvPr>
          <p:cNvSpPr>
            <a:spLocks noGrp="1"/>
          </p:cNvSpPr>
          <p:nvPr>
            <p:ph type="sldNum" sz="quarter" idx="12"/>
          </p:nvPr>
        </p:nvSpPr>
        <p:spPr/>
        <p:txBody>
          <a:bodyPr anchor="ctr">
            <a:normAutofit/>
          </a:bodyPr>
          <a:lstStyle/>
          <a:p>
            <a:pPr>
              <a:spcAft>
                <a:spcPts val="600"/>
              </a:spcAft>
            </a:pPr>
            <a:fld id="{168AF98F-3394-462D-BE62-CCEF13BEB39D}" type="slidenum">
              <a:rPr lang="en-US" smtClean="0"/>
              <a:pPr>
                <a:spcAft>
                  <a:spcPts val="600"/>
                </a:spcAft>
              </a:pPr>
              <a:t>20</a:t>
            </a:fld>
            <a:endParaRPr lang="en-US"/>
          </a:p>
        </p:txBody>
      </p:sp>
      <p:sp>
        <p:nvSpPr>
          <p:cNvPr id="22530" name="Rectangle 2"/>
          <p:cNvSpPr>
            <a:spLocks noGrp="1" noChangeArrowheads="1"/>
          </p:cNvSpPr>
          <p:nvPr>
            <p:ph type="title"/>
          </p:nvPr>
        </p:nvSpPr>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500">
                <a:solidFill>
                  <a:schemeClr val="tx1">
                    <a:lumMod val="75000"/>
                    <a:lumOff val="25000"/>
                  </a:schemeClr>
                </a:solidFill>
              </a:rPr>
              <a:t>Duty of Impartiality – Oregon Supreme Court Case</a:t>
            </a:r>
          </a:p>
        </p:txBody>
      </p:sp>
    </p:spTree>
    <p:extLst>
      <p:ext uri="{BB962C8B-B14F-4D97-AF65-F5344CB8AC3E}">
        <p14:creationId xmlns:p14="http://schemas.microsoft.com/office/powerpoint/2010/main" val="4117012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Slide Number Placeholder 2">
            <a:extLst>
              <a:ext uri="{FF2B5EF4-FFF2-40B4-BE49-F238E27FC236}">
                <a16:creationId xmlns:a16="http://schemas.microsoft.com/office/drawing/2014/main" id="{C95B4C20-6485-C982-4653-4AF3867200A7}"/>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21</a:t>
            </a:fld>
            <a:endParaRPr lang="en-US"/>
          </a:p>
        </p:txBody>
      </p:sp>
      <p:sp>
        <p:nvSpPr>
          <p:cNvPr id="37892" name="Title 2">
            <a:extLst>
              <a:ext uri="{FF2B5EF4-FFF2-40B4-BE49-F238E27FC236}">
                <a16:creationId xmlns:a16="http://schemas.microsoft.com/office/drawing/2014/main" id="{8737F573-6CA9-46D7-9F91-37F094C243BB}"/>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Duty of Loyalty - Plan Expenses</a:t>
            </a:r>
            <a:endParaRPr lang="en-US" altLang="en-US" sz="5067" i="1">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64F5D234-CCA5-5550-F431-B75F2B066220}"/>
              </a:ext>
            </a:extLst>
          </p:cNvPr>
          <p:cNvSpPr>
            <a:spLocks noGrp="1"/>
          </p:cNvSpPr>
          <p:nvPr>
            <p:ph idx="1"/>
          </p:nvPr>
        </p:nvSpPr>
        <p:spPr/>
        <p:txBody>
          <a:bodyPr/>
          <a:lstStyle/>
          <a:p>
            <a:pPr lvl="0" rtl="0"/>
            <a:r>
              <a:rPr lang="en-US" baseline="0" dirty="0"/>
              <a:t>A fiduciary shall discharge duties with respect to a plan incurring only costs that are </a:t>
            </a:r>
            <a:r>
              <a:rPr lang="en-US" u="sng" baseline="0" dirty="0"/>
              <a:t>appropriate</a:t>
            </a:r>
            <a:r>
              <a:rPr lang="en-US" baseline="0" dirty="0"/>
              <a:t> and </a:t>
            </a:r>
            <a:r>
              <a:rPr lang="en-US" u="sng" baseline="0" dirty="0"/>
              <a:t>reasonable</a:t>
            </a:r>
            <a:r>
              <a:rPr lang="en-US" baseline="0" dirty="0"/>
              <a:t> to administer the plan.</a:t>
            </a:r>
          </a:p>
          <a:p>
            <a:r>
              <a:rPr lang="en-US" baseline="0" dirty="0"/>
              <a:t>Only reasonable plan expenses can be paid from trusts.</a:t>
            </a:r>
          </a:p>
          <a:p>
            <a:r>
              <a:rPr lang="en-US" dirty="0"/>
              <a:t>Code § 401(a)(</a:t>
            </a:r>
            <a:r>
              <a:rPr lang="en-US"/>
              <a:t>2); </a:t>
            </a:r>
            <a:r>
              <a:rPr lang="en-US" altLang="en-US"/>
              <a:t>ERISA § 404(a)(1)(A); UMPERSA § 7(5)</a:t>
            </a:r>
          </a:p>
          <a:p>
            <a:endParaRPr lang="en-US" dirty="0"/>
          </a:p>
        </p:txBody>
      </p:sp>
    </p:spTree>
    <p:extLst>
      <p:ext uri="{BB962C8B-B14F-4D97-AF65-F5344CB8AC3E}">
        <p14:creationId xmlns:p14="http://schemas.microsoft.com/office/powerpoint/2010/main" val="2766477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auto" hangingPunct="1">
              <a:spcAft>
                <a:spcPts val="0"/>
              </a:spcAft>
              <a:defRPr/>
            </a:pPr>
            <a:r>
              <a:rPr lang="en-US" sz="5333" cap="none" dirty="0">
                <a:solidFill>
                  <a:schemeClr val="tx1">
                    <a:lumMod val="75000"/>
                    <a:lumOff val="25000"/>
                  </a:schemeClr>
                </a:solidFill>
              </a:rPr>
              <a:t>Duty of Prudence </a:t>
            </a:r>
          </a:p>
        </p:txBody>
      </p:sp>
      <p:sp>
        <p:nvSpPr>
          <p:cNvPr id="4" name="Text Placeholder 3">
            <a:extLst>
              <a:ext uri="{FF2B5EF4-FFF2-40B4-BE49-F238E27FC236}">
                <a16:creationId xmlns:a16="http://schemas.microsoft.com/office/drawing/2014/main" id="{D796D9E6-7D99-5DAB-6EC7-D4DD284CBB2D}"/>
              </a:ext>
            </a:extLst>
          </p:cNvPr>
          <p:cNvSpPr>
            <a:spLocks noGrp="1"/>
          </p:cNvSpPr>
          <p:nvPr>
            <p:ph type="body" idx="1"/>
          </p:nvPr>
        </p:nvSpPr>
        <p:spPr/>
        <p:txBody>
          <a:bodyPr/>
          <a:lstStyle/>
          <a:p>
            <a:endParaRPr lang="en-US"/>
          </a:p>
        </p:txBody>
      </p:sp>
      <p:sp>
        <p:nvSpPr>
          <p:cNvPr id="157" name="Slide Number Placeholder 3">
            <a:extLst>
              <a:ext uri="{FF2B5EF4-FFF2-40B4-BE49-F238E27FC236}">
                <a16:creationId xmlns:a16="http://schemas.microsoft.com/office/drawing/2014/main" id="{0EF89175-BC7F-B0F3-6ED9-E7891E01BF98}"/>
              </a:ext>
            </a:extLst>
          </p:cNvPr>
          <p:cNvSpPr>
            <a:spLocks noGrp="1"/>
          </p:cNvSpPr>
          <p:nvPr>
            <p:ph type="sldNum" sz="quarter" idx="4"/>
          </p:nvPr>
        </p:nvSpPr>
        <p:spPr/>
        <p:txBody>
          <a:bodyPr/>
          <a:lstStyle/>
          <a:p>
            <a:pPr>
              <a:spcAft>
                <a:spcPts val="600"/>
              </a:spcAft>
            </a:pPr>
            <a:fld id="{2750E617-D47E-472A-88D4-6F0DA0211E2E}" type="slidenum">
              <a:rPr lang="en-US" smtClean="0"/>
              <a:pPr>
                <a:spcAft>
                  <a:spcPts val="600"/>
                </a:spcAft>
              </a:pPr>
              <a:t>22</a:t>
            </a:fld>
            <a:endParaRPr lang="en-US"/>
          </a:p>
        </p:txBody>
      </p:sp>
    </p:spTree>
    <p:extLst>
      <p:ext uri="{BB962C8B-B14F-4D97-AF65-F5344CB8AC3E}">
        <p14:creationId xmlns:p14="http://schemas.microsoft.com/office/powerpoint/2010/main" val="2560135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Slide Number Placeholder 2">
            <a:extLst>
              <a:ext uri="{FF2B5EF4-FFF2-40B4-BE49-F238E27FC236}">
                <a16:creationId xmlns:a16="http://schemas.microsoft.com/office/drawing/2014/main" id="{E8C964E8-FB76-3EBF-1E19-0803E8A97962}"/>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23</a:t>
            </a:fld>
            <a:endParaRPr lang="en-US"/>
          </a:p>
        </p:txBody>
      </p:sp>
      <p:sp>
        <p:nvSpPr>
          <p:cNvPr id="39940" name="Title 3">
            <a:extLst>
              <a:ext uri="{FF2B5EF4-FFF2-40B4-BE49-F238E27FC236}">
                <a16:creationId xmlns:a16="http://schemas.microsoft.com/office/drawing/2014/main" id="{58C430A9-C3BB-4BC4-94BB-388E6EA676E0}"/>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Duty of Prudence</a:t>
            </a:r>
          </a:p>
        </p:txBody>
      </p:sp>
      <p:graphicFrame>
        <p:nvGraphicFramePr>
          <p:cNvPr id="5" name="Content Placeholder 4">
            <a:extLst>
              <a:ext uri="{FF2B5EF4-FFF2-40B4-BE49-F238E27FC236}">
                <a16:creationId xmlns:a16="http://schemas.microsoft.com/office/drawing/2014/main" id="{89BC0AFB-A21B-44AE-8926-7516BAF71333}"/>
              </a:ext>
            </a:extLst>
          </p:cNvPr>
          <p:cNvGraphicFramePr>
            <a:graphicFrameLocks noGrp="1"/>
          </p:cNvGraphicFramePr>
          <p:nvPr>
            <p:ph idx="1"/>
            <p:extLst>
              <p:ext uri="{D42A27DB-BD31-4B8C-83A1-F6EECF244321}">
                <p14:modId xmlns:p14="http://schemas.microsoft.com/office/powerpoint/2010/main" val="3616622674"/>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80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Slide Number Placeholder 3">
            <a:extLst>
              <a:ext uri="{FF2B5EF4-FFF2-40B4-BE49-F238E27FC236}">
                <a16:creationId xmlns:a16="http://schemas.microsoft.com/office/drawing/2014/main" id="{0D34D254-5AEB-F7A8-95EA-E8E49D4D2729}"/>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24</a:t>
            </a:fld>
            <a:endParaRPr lang="en-US"/>
          </a:p>
        </p:txBody>
      </p:sp>
      <p:sp>
        <p:nvSpPr>
          <p:cNvPr id="40963" name="Title 2">
            <a:extLst>
              <a:ext uri="{FF2B5EF4-FFF2-40B4-BE49-F238E27FC236}">
                <a16:creationId xmlns:a16="http://schemas.microsoft.com/office/drawing/2014/main" id="{E56814C5-C2CA-4552-86DA-100718C72AD5}"/>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b="1">
                <a:solidFill>
                  <a:schemeClr val="tx1">
                    <a:lumMod val="75000"/>
                    <a:lumOff val="25000"/>
                  </a:schemeClr>
                </a:solidFill>
              </a:rPr>
              <a:t>Duty of Prudence </a:t>
            </a:r>
            <a:r>
              <a:rPr lang="en-US" altLang="en-US" sz="5067" i="1">
                <a:solidFill>
                  <a:schemeClr val="tx1">
                    <a:lumMod val="75000"/>
                    <a:lumOff val="25000"/>
                  </a:schemeClr>
                </a:solidFill>
              </a:rPr>
              <a:t>– </a:t>
            </a:r>
            <a:r>
              <a:rPr lang="en-US" altLang="en-US" sz="5067" b="1">
                <a:solidFill>
                  <a:schemeClr val="tx1">
                    <a:lumMod val="75000"/>
                    <a:lumOff val="25000"/>
                  </a:schemeClr>
                </a:solidFill>
              </a:rPr>
              <a:t>Be Informed</a:t>
            </a:r>
            <a:endParaRPr lang="en-US" altLang="en-US" sz="5067" i="1">
              <a:solidFill>
                <a:schemeClr val="tx1">
                  <a:lumMod val="75000"/>
                  <a:lumOff val="25000"/>
                </a:schemeClr>
              </a:solidFill>
            </a:endParaRPr>
          </a:p>
        </p:txBody>
      </p:sp>
      <p:graphicFrame>
        <p:nvGraphicFramePr>
          <p:cNvPr id="40970" name="Content Placeholder 1">
            <a:extLst>
              <a:ext uri="{FF2B5EF4-FFF2-40B4-BE49-F238E27FC236}">
                <a16:creationId xmlns:a16="http://schemas.microsoft.com/office/drawing/2014/main" id="{310B9D8B-8932-E149-00A5-4106F2C81A4C}"/>
              </a:ext>
            </a:extLst>
          </p:cNvPr>
          <p:cNvGraphicFramePr>
            <a:graphicFrameLocks noGrp="1"/>
          </p:cNvGraphicFramePr>
          <p:nvPr>
            <p:ph idx="1"/>
            <p:extLst>
              <p:ext uri="{D42A27DB-BD31-4B8C-83A1-F6EECF244321}">
                <p14:modId xmlns:p14="http://schemas.microsoft.com/office/powerpoint/2010/main" val="657345373"/>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305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3"/>
          <p:cNvSpPr>
            <a:spLocks noGrp="1"/>
          </p:cNvSpPr>
          <p:nvPr>
            <p:ph type="title"/>
          </p:nvPr>
        </p:nvSpPr>
        <p:spPr>
          <a:xfrm>
            <a:off x="609601" y="1219200"/>
            <a:ext cx="11074401" cy="751328"/>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Duty of </a:t>
            </a:r>
            <a:r>
              <a:rPr lang="en-US" altLang="en-US" sz="5067">
                <a:solidFill>
                  <a:schemeClr val="tx1">
                    <a:lumMod val="75000"/>
                    <a:lumOff val="25000"/>
                  </a:schemeClr>
                </a:solidFill>
              </a:rPr>
              <a:t>Prudence</a:t>
            </a:r>
            <a:r>
              <a:rPr lang="en-US" altLang="en-US" sz="5067" b="1">
                <a:solidFill>
                  <a:schemeClr val="tx1">
                    <a:lumMod val="75000"/>
                    <a:lumOff val="25000"/>
                  </a:schemeClr>
                </a:solidFill>
              </a:rPr>
              <a:t>: Delegation</a:t>
            </a:r>
            <a:endParaRPr lang="en-US" altLang="en-US" sz="5067">
              <a:solidFill>
                <a:schemeClr val="tx1">
                  <a:lumMod val="75000"/>
                  <a:lumOff val="25000"/>
                </a:schemeClr>
              </a:solidFill>
            </a:endParaRPr>
          </a:p>
        </p:txBody>
      </p:sp>
      <p:sp>
        <p:nvSpPr>
          <p:cNvPr id="2" name="Content Placeholder 1"/>
          <p:cNvSpPr>
            <a:spLocks noGrp="1"/>
          </p:cNvSpPr>
          <p:nvPr>
            <p:ph sz="half" idx="1"/>
          </p:nvPr>
        </p:nvSpPr>
        <p:spPr>
          <a:xfrm>
            <a:off x="609600" y="2206752"/>
            <a:ext cx="5384800" cy="3736848"/>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0" indent="0">
              <a:buNone/>
            </a:pPr>
            <a:endParaRPr lang="en-US" sz="3200">
              <a:solidFill>
                <a:schemeClr val="tx1">
                  <a:lumMod val="75000"/>
                  <a:lumOff val="25000"/>
                </a:schemeClr>
              </a:solidFill>
            </a:endParaRPr>
          </a:p>
          <a:p>
            <a:pPr marL="0" lvl="0" indent="0">
              <a:buNone/>
            </a:pPr>
            <a:r>
              <a:rPr lang="en-US" sz="3200">
                <a:solidFill>
                  <a:schemeClr val="tx1">
                    <a:lumMod val="75000"/>
                    <a:lumOff val="25000"/>
                  </a:schemeClr>
                </a:solidFill>
              </a:rPr>
              <a:t>"If you don't know jewelry, know the jeweler.”</a:t>
            </a:r>
          </a:p>
          <a:p>
            <a:pPr marL="0" lvl="0" indent="0">
              <a:buNone/>
            </a:pPr>
            <a:r>
              <a:rPr lang="en-US" sz="3200" b="1">
                <a:solidFill>
                  <a:schemeClr val="tx1">
                    <a:lumMod val="75000"/>
                    <a:lumOff val="25000"/>
                  </a:schemeClr>
                </a:solidFill>
              </a:rPr>
              <a:t>- Warren Buffett</a:t>
            </a:r>
          </a:p>
          <a:p>
            <a:endParaRPr lang="en-US" sz="3200">
              <a:solidFill>
                <a:schemeClr val="tx1">
                  <a:lumMod val="75000"/>
                  <a:lumOff val="25000"/>
                </a:schemeClr>
              </a:solidFill>
            </a:endParaRPr>
          </a:p>
        </p:txBody>
      </p:sp>
      <p:pic>
        <p:nvPicPr>
          <p:cNvPr id="6" name="Picture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6197600" y="2372233"/>
            <a:ext cx="5384800" cy="3405886"/>
          </a:xfrm>
          <a:noFill/>
        </p:spPr>
      </p:pic>
      <p:sp>
        <p:nvSpPr>
          <p:cNvPr id="53257" name="Slide Number Placeholder 4">
            <a:extLst>
              <a:ext uri="{FF2B5EF4-FFF2-40B4-BE49-F238E27FC236}">
                <a16:creationId xmlns:a16="http://schemas.microsoft.com/office/drawing/2014/main" id="{5F03C10A-AF66-6F90-14D2-E45F50F4D707}"/>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25</a:t>
            </a:fld>
            <a:endParaRPr lang="en-US"/>
          </a:p>
        </p:txBody>
      </p:sp>
    </p:spTree>
    <p:extLst>
      <p:ext uri="{BB962C8B-B14F-4D97-AF65-F5344CB8AC3E}">
        <p14:creationId xmlns:p14="http://schemas.microsoft.com/office/powerpoint/2010/main" val="3712950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D799A87C-0A5A-465C-B41B-2AD96770A74B}"/>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26</a:t>
            </a:fld>
            <a:endParaRPr lang="en-US"/>
          </a:p>
        </p:txBody>
      </p:sp>
      <p:sp>
        <p:nvSpPr>
          <p:cNvPr id="6" name="Title 3"/>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Duty of Prudence: Delegation</a:t>
            </a:r>
          </a:p>
        </p:txBody>
      </p:sp>
      <p:graphicFrame>
        <p:nvGraphicFramePr>
          <p:cNvPr id="9" name="Content Placeholder 1">
            <a:extLst>
              <a:ext uri="{FF2B5EF4-FFF2-40B4-BE49-F238E27FC236}">
                <a16:creationId xmlns:a16="http://schemas.microsoft.com/office/drawing/2014/main" id="{81EBB548-AC5D-3083-7B16-6135EE32D109}"/>
              </a:ext>
            </a:extLst>
          </p:cNvPr>
          <p:cNvGraphicFramePr>
            <a:graphicFrameLocks noGrp="1"/>
          </p:cNvGraphicFramePr>
          <p:nvPr>
            <p:ph idx="1"/>
            <p:extLst>
              <p:ext uri="{D42A27DB-BD31-4B8C-83A1-F6EECF244321}">
                <p14:modId xmlns:p14="http://schemas.microsoft.com/office/powerpoint/2010/main" val="2429185536"/>
              </p:ext>
            </p:extLst>
          </p:nvPr>
        </p:nvGraphicFramePr>
        <p:xfrm>
          <a:off x="609600" y="1219200"/>
          <a:ext cx="1107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890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C1C4D871-A566-A91F-56B6-06A75C2EF3BE}"/>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27</a:t>
            </a:fld>
            <a:endParaRPr lang="en-US"/>
          </a:p>
        </p:txBody>
      </p:sp>
      <p:sp>
        <p:nvSpPr>
          <p:cNvPr id="6" name="Title 3"/>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dirty="0">
                <a:solidFill>
                  <a:schemeClr val="tx1">
                    <a:lumMod val="75000"/>
                    <a:lumOff val="25000"/>
                  </a:schemeClr>
                </a:solidFill>
              </a:rPr>
              <a:t>Duty of Prudence: Delegation</a:t>
            </a:r>
          </a:p>
        </p:txBody>
      </p:sp>
      <p:graphicFrame>
        <p:nvGraphicFramePr>
          <p:cNvPr id="9" name="Content Placeholder 8">
            <a:extLst>
              <a:ext uri="{FF2B5EF4-FFF2-40B4-BE49-F238E27FC236}">
                <a16:creationId xmlns:a16="http://schemas.microsoft.com/office/drawing/2014/main" id="{D897808A-391A-477F-95DC-04B425284691}"/>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049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DA642FB8-64DA-F56B-89B3-8760E62BED24}"/>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28</a:t>
            </a:fld>
            <a:endParaRPr lang="en-US"/>
          </a:p>
        </p:txBody>
      </p:sp>
      <p:sp>
        <p:nvSpPr>
          <p:cNvPr id="6" name="Title 3"/>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Duty of Prudence:  Delegation</a:t>
            </a:r>
          </a:p>
        </p:txBody>
      </p:sp>
      <p:graphicFrame>
        <p:nvGraphicFramePr>
          <p:cNvPr id="9" name="Content Placeholder 1">
            <a:extLst>
              <a:ext uri="{FF2B5EF4-FFF2-40B4-BE49-F238E27FC236}">
                <a16:creationId xmlns:a16="http://schemas.microsoft.com/office/drawing/2014/main" id="{CF26BBC2-1299-5B0F-CF8A-6CB3EF4FC2A2}"/>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114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Slide Number Placeholder 2">
            <a:extLst>
              <a:ext uri="{FF2B5EF4-FFF2-40B4-BE49-F238E27FC236}">
                <a16:creationId xmlns:a16="http://schemas.microsoft.com/office/drawing/2014/main" id="{E834C712-1D76-270B-6CCF-9245AAB7D900}"/>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29</a:t>
            </a:fld>
            <a:endParaRPr lang="en-US"/>
          </a:p>
        </p:txBody>
      </p:sp>
      <p:sp>
        <p:nvSpPr>
          <p:cNvPr id="28676" name="Title 3"/>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4300">
                <a:solidFill>
                  <a:schemeClr val="tx1">
                    <a:lumMod val="75000"/>
                    <a:lumOff val="25000"/>
                  </a:schemeClr>
                </a:solidFill>
              </a:rPr>
              <a:t>Affirmative Duty to Follow Plan Document</a:t>
            </a:r>
          </a:p>
        </p:txBody>
      </p:sp>
      <p:graphicFrame>
        <p:nvGraphicFramePr>
          <p:cNvPr id="28678" name="Content Placeholder 1">
            <a:extLst>
              <a:ext uri="{FF2B5EF4-FFF2-40B4-BE49-F238E27FC236}">
                <a16:creationId xmlns:a16="http://schemas.microsoft.com/office/drawing/2014/main" id="{2EBD863B-ECFC-47E2-863D-EA448D3EE866}"/>
              </a:ext>
            </a:extLst>
          </p:cNvPr>
          <p:cNvGraphicFramePr>
            <a:graphicFrameLocks noGrp="1"/>
          </p:cNvGraphicFramePr>
          <p:nvPr>
            <p:ph idx="1"/>
            <p:extLst>
              <p:ext uri="{D42A27DB-BD31-4B8C-83A1-F6EECF244321}">
                <p14:modId xmlns:p14="http://schemas.microsoft.com/office/powerpoint/2010/main" val="666600248"/>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263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1">
            <a:extLst>
              <a:ext uri="{FF2B5EF4-FFF2-40B4-BE49-F238E27FC236}">
                <a16:creationId xmlns:a16="http://schemas.microsoft.com/office/drawing/2014/main" id="{745A7792-C916-4566-6716-1720B4877A20}"/>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3</a:t>
            </a:fld>
            <a:endParaRPr lang="en-US"/>
          </a:p>
        </p:txBody>
      </p:sp>
      <p:sp>
        <p:nvSpPr>
          <p:cNvPr id="136" name="Title 1">
            <a:extLst>
              <a:ext uri="{FF2B5EF4-FFF2-40B4-BE49-F238E27FC236}">
                <a16:creationId xmlns:a16="http://schemas.microsoft.com/office/drawing/2014/main" id="{55B97F11-7678-4366-87AF-F413A3FEF3C9}"/>
              </a:ext>
            </a:extLst>
          </p:cNvPr>
          <p:cNvSpPr>
            <a:spLocks noGrp="1"/>
          </p:cNvSpPr>
          <p:nvPr>
            <p:ph type="title"/>
          </p:nvPr>
        </p:nvSpPr>
        <p:spPr>
          <a:xfrm>
            <a:off x="609600" y="1485763"/>
            <a:ext cx="5290019" cy="3875452"/>
          </a:xfrm>
        </p:spPr>
        <p:txBody>
          <a:bodyPr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000">
                <a:solidFill>
                  <a:srgbClr val="FFFFFF"/>
                </a:solidFill>
              </a:rPr>
              <a:t>Fiduciary Basics</a:t>
            </a:r>
          </a:p>
        </p:txBody>
      </p:sp>
    </p:spTree>
    <p:extLst>
      <p:ext uri="{BB962C8B-B14F-4D97-AF65-F5344CB8AC3E}">
        <p14:creationId xmlns:p14="http://schemas.microsoft.com/office/powerpoint/2010/main" val="673579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Slide Number Placeholder 2">
            <a:extLst>
              <a:ext uri="{FF2B5EF4-FFF2-40B4-BE49-F238E27FC236}">
                <a16:creationId xmlns:a16="http://schemas.microsoft.com/office/drawing/2014/main" id="{5105605F-3D17-8C3C-E17B-FF283BC5ABDD}"/>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30</a:t>
            </a:fld>
            <a:endParaRPr lang="en-US"/>
          </a:p>
        </p:txBody>
      </p:sp>
      <p:sp>
        <p:nvSpPr>
          <p:cNvPr id="51204" name="Title 2">
            <a:extLst>
              <a:ext uri="{FF2B5EF4-FFF2-40B4-BE49-F238E27FC236}">
                <a16:creationId xmlns:a16="http://schemas.microsoft.com/office/drawing/2014/main" id="{0ABA2E8F-C554-4BBD-AFC4-D358D708C3A7}"/>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4300" b="1">
                <a:solidFill>
                  <a:schemeClr val="tx1">
                    <a:lumMod val="75000"/>
                    <a:lumOff val="25000"/>
                  </a:schemeClr>
                </a:solidFill>
              </a:rPr>
              <a:t>Negative Duties: Prohibited Transactions</a:t>
            </a:r>
          </a:p>
        </p:txBody>
      </p:sp>
      <p:graphicFrame>
        <p:nvGraphicFramePr>
          <p:cNvPr id="5" name="Content Placeholder 4">
            <a:extLst>
              <a:ext uri="{FF2B5EF4-FFF2-40B4-BE49-F238E27FC236}">
                <a16:creationId xmlns:a16="http://schemas.microsoft.com/office/drawing/2014/main" id="{9FE4D4BA-20A0-4AEE-9267-4715449FABDD}"/>
              </a:ext>
            </a:extLst>
          </p:cNvPr>
          <p:cNvGraphicFramePr>
            <a:graphicFrameLocks noGrp="1"/>
          </p:cNvGraphicFramePr>
          <p:nvPr>
            <p:ph idx="1"/>
            <p:extLst>
              <p:ext uri="{D42A27DB-BD31-4B8C-83A1-F6EECF244321}">
                <p14:modId xmlns:p14="http://schemas.microsoft.com/office/powerpoint/2010/main" val="2857758689"/>
              </p:ext>
            </p:extLst>
          </p:nvPr>
        </p:nvGraphicFramePr>
        <p:xfrm>
          <a:off x="609600" y="1219200"/>
          <a:ext cx="1107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34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Slide Number Placeholder 2">
            <a:extLst>
              <a:ext uri="{FF2B5EF4-FFF2-40B4-BE49-F238E27FC236}">
                <a16:creationId xmlns:a16="http://schemas.microsoft.com/office/drawing/2014/main" id="{0F6D48E7-6D54-63D2-B064-30936B90B292}"/>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168AF98F-3394-462D-BE62-CCEF13BEB39D}" type="slidenum">
              <a:rPr lang="en-US" smtClean="0"/>
              <a:pPr>
                <a:spcAft>
                  <a:spcPts val="600"/>
                </a:spcAft>
              </a:pPr>
              <a:t>31</a:t>
            </a:fld>
            <a:endParaRPr lang="en-US"/>
          </a:p>
        </p:txBody>
      </p:sp>
      <p:sp>
        <p:nvSpPr>
          <p:cNvPr id="23554" name="Rectangle 2"/>
          <p:cNvSpPr>
            <a:spLocks noGrp="1" noChangeArrowheads="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Key Takeaways</a:t>
            </a:r>
          </a:p>
        </p:txBody>
      </p:sp>
      <p:graphicFrame>
        <p:nvGraphicFramePr>
          <p:cNvPr id="9" name="Diagram 8"/>
          <p:cNvGraphicFramePr/>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392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auto" hangingPunct="1">
              <a:spcAft>
                <a:spcPts val="0"/>
              </a:spcAft>
              <a:defRPr/>
            </a:pPr>
            <a:r>
              <a:rPr lang="en-US" sz="5333" cap="none" dirty="0">
                <a:solidFill>
                  <a:schemeClr val="tx1">
                    <a:lumMod val="75000"/>
                    <a:lumOff val="25000"/>
                  </a:schemeClr>
                </a:solidFill>
              </a:rPr>
              <a:t>Fiduciary Liability</a:t>
            </a:r>
          </a:p>
        </p:txBody>
      </p:sp>
      <p:sp>
        <p:nvSpPr>
          <p:cNvPr id="4" name="Text Placeholder 3">
            <a:extLst>
              <a:ext uri="{FF2B5EF4-FFF2-40B4-BE49-F238E27FC236}">
                <a16:creationId xmlns:a16="http://schemas.microsoft.com/office/drawing/2014/main" id="{D796D9E6-7D99-5DAB-6EC7-D4DD284CBB2D}"/>
              </a:ext>
            </a:extLst>
          </p:cNvPr>
          <p:cNvSpPr>
            <a:spLocks noGrp="1"/>
          </p:cNvSpPr>
          <p:nvPr>
            <p:ph type="body" idx="1"/>
          </p:nvPr>
        </p:nvSpPr>
        <p:spPr/>
        <p:txBody>
          <a:bodyPr/>
          <a:lstStyle/>
          <a:p>
            <a:endParaRPr lang="en-US"/>
          </a:p>
        </p:txBody>
      </p:sp>
      <p:sp>
        <p:nvSpPr>
          <p:cNvPr id="157" name="Slide Number Placeholder 3">
            <a:extLst>
              <a:ext uri="{FF2B5EF4-FFF2-40B4-BE49-F238E27FC236}">
                <a16:creationId xmlns:a16="http://schemas.microsoft.com/office/drawing/2014/main" id="{0EF89175-BC7F-B0F3-6ED9-E7891E01BF98}"/>
              </a:ext>
            </a:extLst>
          </p:cNvPr>
          <p:cNvSpPr>
            <a:spLocks noGrp="1"/>
          </p:cNvSpPr>
          <p:nvPr>
            <p:ph type="sldNum" sz="quarter" idx="4"/>
          </p:nvPr>
        </p:nvSpPr>
        <p:spPr/>
        <p:txBody>
          <a:bodyPr/>
          <a:lstStyle/>
          <a:p>
            <a:pPr>
              <a:spcAft>
                <a:spcPts val="600"/>
              </a:spcAft>
            </a:pPr>
            <a:fld id="{2750E617-D47E-472A-88D4-6F0DA0211E2E}" type="slidenum">
              <a:rPr lang="en-US" smtClean="0"/>
              <a:pPr>
                <a:spcAft>
                  <a:spcPts val="600"/>
                </a:spcAft>
              </a:pPr>
              <a:t>32</a:t>
            </a:fld>
            <a:endParaRPr lang="en-US"/>
          </a:p>
        </p:txBody>
      </p:sp>
    </p:spTree>
    <p:extLst>
      <p:ext uri="{BB962C8B-B14F-4D97-AF65-F5344CB8AC3E}">
        <p14:creationId xmlns:p14="http://schemas.microsoft.com/office/powerpoint/2010/main" val="1161660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D4B41788-5347-151E-2DDA-12AD288F3662}"/>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33</a:t>
            </a:fld>
            <a:endParaRPr lang="en-US"/>
          </a:p>
        </p:txBody>
      </p:sp>
      <p:sp>
        <p:nvSpPr>
          <p:cNvPr id="3" name="Title 2"/>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Fiduciary Liability</a:t>
            </a:r>
          </a:p>
        </p:txBody>
      </p:sp>
      <p:graphicFrame>
        <p:nvGraphicFramePr>
          <p:cNvPr id="6" name="Content Placeholder 1">
            <a:extLst>
              <a:ext uri="{FF2B5EF4-FFF2-40B4-BE49-F238E27FC236}">
                <a16:creationId xmlns:a16="http://schemas.microsoft.com/office/drawing/2014/main" id="{97E6E539-E6F7-0385-64FB-E773FBC6A48A}"/>
              </a:ext>
            </a:extLst>
          </p:cNvPr>
          <p:cNvGraphicFramePr>
            <a:graphicFrameLocks noGrp="1"/>
          </p:cNvGraphicFramePr>
          <p:nvPr>
            <p:ph idx="1"/>
            <p:extLst>
              <p:ext uri="{D42A27DB-BD31-4B8C-83A1-F6EECF244321}">
                <p14:modId xmlns:p14="http://schemas.microsoft.com/office/powerpoint/2010/main" val="2777739851"/>
              </p:ext>
            </p:extLst>
          </p:nvPr>
        </p:nvGraphicFramePr>
        <p:xfrm>
          <a:off x="609600" y="1600200"/>
          <a:ext cx="11074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785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fontScale="9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auto" hangingPunct="1">
              <a:spcAft>
                <a:spcPts val="0"/>
              </a:spcAft>
              <a:defRPr/>
            </a:pPr>
            <a:r>
              <a:rPr lang="en-US" sz="5333" cap="none" dirty="0">
                <a:solidFill>
                  <a:schemeClr val="tx1">
                    <a:lumMod val="75000"/>
                    <a:lumOff val="25000"/>
                  </a:schemeClr>
                </a:solidFill>
              </a:rPr>
              <a:t>Best Practices for Managing Liability</a:t>
            </a:r>
          </a:p>
        </p:txBody>
      </p:sp>
      <p:sp>
        <p:nvSpPr>
          <p:cNvPr id="4" name="Text Placeholder 3">
            <a:extLst>
              <a:ext uri="{FF2B5EF4-FFF2-40B4-BE49-F238E27FC236}">
                <a16:creationId xmlns:a16="http://schemas.microsoft.com/office/drawing/2014/main" id="{D796D9E6-7D99-5DAB-6EC7-D4DD284CBB2D}"/>
              </a:ext>
            </a:extLst>
          </p:cNvPr>
          <p:cNvSpPr>
            <a:spLocks noGrp="1"/>
          </p:cNvSpPr>
          <p:nvPr>
            <p:ph type="body" idx="1"/>
          </p:nvPr>
        </p:nvSpPr>
        <p:spPr/>
        <p:txBody>
          <a:bodyPr/>
          <a:lstStyle/>
          <a:p>
            <a:endParaRPr lang="en-US"/>
          </a:p>
        </p:txBody>
      </p:sp>
      <p:sp>
        <p:nvSpPr>
          <p:cNvPr id="157" name="Slide Number Placeholder 3">
            <a:extLst>
              <a:ext uri="{FF2B5EF4-FFF2-40B4-BE49-F238E27FC236}">
                <a16:creationId xmlns:a16="http://schemas.microsoft.com/office/drawing/2014/main" id="{0EF89175-BC7F-B0F3-6ED9-E7891E01BF98}"/>
              </a:ext>
            </a:extLst>
          </p:cNvPr>
          <p:cNvSpPr>
            <a:spLocks noGrp="1"/>
          </p:cNvSpPr>
          <p:nvPr>
            <p:ph type="sldNum" sz="quarter" idx="4"/>
          </p:nvPr>
        </p:nvSpPr>
        <p:spPr/>
        <p:txBody>
          <a:bodyPr/>
          <a:lstStyle/>
          <a:p>
            <a:pPr>
              <a:spcAft>
                <a:spcPts val="600"/>
              </a:spcAft>
            </a:pPr>
            <a:fld id="{2750E617-D47E-472A-88D4-6F0DA0211E2E}" type="slidenum">
              <a:rPr lang="en-US" smtClean="0"/>
              <a:pPr>
                <a:spcAft>
                  <a:spcPts val="600"/>
                </a:spcAft>
              </a:pPr>
              <a:t>34</a:t>
            </a:fld>
            <a:endParaRPr lang="en-US"/>
          </a:p>
        </p:txBody>
      </p:sp>
    </p:spTree>
    <p:extLst>
      <p:ext uri="{BB962C8B-B14F-4D97-AF65-F5344CB8AC3E}">
        <p14:creationId xmlns:p14="http://schemas.microsoft.com/office/powerpoint/2010/main" val="300380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219200"/>
            <a:ext cx="11074401" cy="751328"/>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Sovereign Immunity</a:t>
            </a:r>
          </a:p>
        </p:txBody>
      </p:sp>
      <p:pic>
        <p:nvPicPr>
          <p:cNvPr id="4" name="Picture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534" r="-2" b="-2"/>
          <a:stretch/>
        </p:blipFill>
        <p:spPr>
          <a:xfrm>
            <a:off x="609600" y="2206752"/>
            <a:ext cx="5384800" cy="3736848"/>
          </a:xfrm>
          <a:noFill/>
        </p:spPr>
      </p:pic>
      <p:sp>
        <p:nvSpPr>
          <p:cNvPr id="64514" name="Content Placeholder 1"/>
          <p:cNvSpPr>
            <a:spLocks noGrp="1"/>
          </p:cNvSpPr>
          <p:nvPr>
            <p:ph sz="half" idx="2"/>
          </p:nvPr>
        </p:nvSpPr>
        <p:spPr>
          <a:xfrm>
            <a:off x="6197600" y="2206752"/>
            <a:ext cx="5384800" cy="3736848"/>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buNone/>
            </a:pPr>
            <a:r>
              <a:rPr lang="en-US" altLang="en-US" sz="3200" dirty="0">
                <a:solidFill>
                  <a:schemeClr val="tx1">
                    <a:lumMod val="75000"/>
                    <a:lumOff val="25000"/>
                  </a:schemeClr>
                </a:solidFill>
              </a:rPr>
              <a:t>State Constitution or statutes may provide some protection</a:t>
            </a:r>
          </a:p>
        </p:txBody>
      </p:sp>
      <p:sp>
        <p:nvSpPr>
          <p:cNvPr id="64520" name="Slide Number Placeholder 4">
            <a:extLst>
              <a:ext uri="{FF2B5EF4-FFF2-40B4-BE49-F238E27FC236}">
                <a16:creationId xmlns:a16="http://schemas.microsoft.com/office/drawing/2014/main" id="{61714BB0-73C4-C77B-0F4B-34B0FA3F0F06}"/>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35</a:t>
            </a:fld>
            <a:endParaRPr lang="en-US"/>
          </a:p>
        </p:txBody>
      </p:sp>
    </p:spTree>
    <p:extLst>
      <p:ext uri="{BB962C8B-B14F-4D97-AF65-F5344CB8AC3E}">
        <p14:creationId xmlns:p14="http://schemas.microsoft.com/office/powerpoint/2010/main" val="1986509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219202"/>
            <a:ext cx="11074401" cy="4724399"/>
          </a:xfrm>
        </p:spPr>
        <p:txBody>
          <a:bodyPr vert="horz" lIns="0" tIns="0" rIns="0" bIns="0" rtlCol="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a:lnSpc>
                <a:spcPct val="90000"/>
              </a:lnSpc>
              <a:defRPr/>
            </a:pPr>
            <a:r>
              <a:rPr lang="en-US" sz="3200" dirty="0">
                <a:solidFill>
                  <a:schemeClr val="tx1">
                    <a:lumMod val="75000"/>
                    <a:lumOff val="25000"/>
                  </a:schemeClr>
                </a:solidFill>
                <a:latin typeface="Arial" pitchFamily="34" charset="0"/>
                <a:cs typeface="Arial" pitchFamily="34" charset="0"/>
              </a:rPr>
              <a:t>Focus on</a:t>
            </a:r>
            <a:r>
              <a:rPr lang="en-US" sz="3200" b="1" dirty="0">
                <a:solidFill>
                  <a:schemeClr val="tx1">
                    <a:lumMod val="75000"/>
                    <a:lumOff val="25000"/>
                  </a:schemeClr>
                </a:solidFill>
                <a:latin typeface="Arial" pitchFamily="34" charset="0"/>
                <a:cs typeface="Arial" pitchFamily="34" charset="0"/>
              </a:rPr>
              <a:t> procedural prudence</a:t>
            </a:r>
            <a:endParaRPr lang="en-US" sz="3200" dirty="0">
              <a:solidFill>
                <a:schemeClr val="tx1">
                  <a:lumMod val="75000"/>
                  <a:lumOff val="25000"/>
                </a:schemeClr>
              </a:solidFill>
              <a:latin typeface="Arial" pitchFamily="34" charset="0"/>
              <a:cs typeface="Arial" pitchFamily="34" charset="0"/>
            </a:endParaRPr>
          </a:p>
          <a:p>
            <a:pPr marL="457200">
              <a:lnSpc>
                <a:spcPct val="90000"/>
              </a:lnSpc>
              <a:defRPr/>
            </a:pPr>
            <a:r>
              <a:rPr lang="en-US" sz="3200" dirty="0">
                <a:solidFill>
                  <a:schemeClr val="tx1">
                    <a:lumMod val="75000"/>
                    <a:lumOff val="25000"/>
                  </a:schemeClr>
                </a:solidFill>
                <a:latin typeface="Arial" pitchFamily="34" charset="0"/>
                <a:cs typeface="Arial" pitchFamily="34" charset="0"/>
              </a:rPr>
              <a:t>Courts have held the test of prudence is one of conduct and process, and not one of result</a:t>
            </a:r>
          </a:p>
          <a:p>
            <a:pPr marL="1066785" lvl="1">
              <a:lnSpc>
                <a:spcPct val="90000"/>
              </a:lnSpc>
              <a:defRPr/>
            </a:pPr>
            <a:r>
              <a:rPr lang="en-US" sz="3200" dirty="0">
                <a:solidFill>
                  <a:schemeClr val="tx1">
                    <a:lumMod val="75000"/>
                    <a:lumOff val="25000"/>
                  </a:schemeClr>
                </a:solidFill>
                <a:latin typeface="Arial" pitchFamily="34" charset="0"/>
                <a:cs typeface="Arial" pitchFamily="34" charset="0"/>
              </a:rPr>
              <a:t>"</a:t>
            </a:r>
            <a:r>
              <a:rPr lang="en-US" sz="3200" i="1" dirty="0">
                <a:solidFill>
                  <a:schemeClr val="tx1">
                    <a:lumMod val="75000"/>
                    <a:lumOff val="25000"/>
                  </a:schemeClr>
                </a:solidFill>
                <a:latin typeface="Arial" pitchFamily="34" charset="0"/>
                <a:cs typeface="Arial" pitchFamily="34" charset="0"/>
              </a:rPr>
              <a:t>Trustees and fiduciaries are not insurers.  Not every investment or management decision will turn out in the light of hindsight to have been successful.  Hindsight is not the relevant standard</a:t>
            </a:r>
            <a:r>
              <a:rPr lang="en-US" sz="3200" dirty="0">
                <a:solidFill>
                  <a:schemeClr val="tx1">
                    <a:lumMod val="75000"/>
                    <a:lumOff val="25000"/>
                  </a:schemeClr>
                </a:solidFill>
                <a:latin typeface="Arial" pitchFamily="34" charset="0"/>
                <a:cs typeface="Arial" pitchFamily="34" charset="0"/>
              </a:rPr>
              <a:t>.” </a:t>
            </a:r>
          </a:p>
          <a:p>
            <a:pPr marL="1188702" lvl="2" indent="0">
              <a:lnSpc>
                <a:spcPct val="90000"/>
              </a:lnSpc>
              <a:buNone/>
              <a:defRPr/>
            </a:pPr>
            <a:r>
              <a:rPr lang="en-US" sz="1600" dirty="0" err="1">
                <a:solidFill>
                  <a:schemeClr val="tx1">
                    <a:lumMod val="75000"/>
                    <a:lumOff val="25000"/>
                  </a:schemeClr>
                </a:solidFill>
                <a:latin typeface="Arial" pitchFamily="34" charset="0"/>
                <a:cs typeface="Arial" pitchFamily="34" charset="0"/>
              </a:rPr>
              <a:t>UMPERSA</a:t>
            </a:r>
            <a:r>
              <a:rPr lang="en-US" sz="1600" dirty="0">
                <a:solidFill>
                  <a:schemeClr val="tx1">
                    <a:lumMod val="75000"/>
                    <a:lumOff val="25000"/>
                  </a:schemeClr>
                </a:solidFill>
                <a:latin typeface="Arial" pitchFamily="34" charset="0"/>
                <a:cs typeface="Arial" pitchFamily="34" charset="0"/>
              </a:rPr>
              <a:t> § 10(1); see also Restatement (Third) of Trusts</a:t>
            </a:r>
          </a:p>
        </p:txBody>
      </p:sp>
      <p:sp>
        <p:nvSpPr>
          <p:cNvPr id="66568" name="Slide Number Placeholder 2">
            <a:extLst>
              <a:ext uri="{FF2B5EF4-FFF2-40B4-BE49-F238E27FC236}">
                <a16:creationId xmlns:a16="http://schemas.microsoft.com/office/drawing/2014/main" id="{6DCF746C-1C04-BEBF-13FD-2A91034F3278}"/>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36</a:t>
            </a:fld>
            <a:endParaRPr lang="en-US"/>
          </a:p>
        </p:txBody>
      </p:sp>
      <p:sp>
        <p:nvSpPr>
          <p:cNvPr id="9" name="Title 2"/>
          <p:cNvSpPr txBox="1">
            <a:spLocks/>
          </p:cNvSpPr>
          <p:nvPr/>
        </p:nvSpPr>
        <p:spPr>
          <a:xfrm>
            <a:off x="609600" y="228605"/>
            <a:ext cx="10972800" cy="819347"/>
          </a:xfrm>
          <a:prstGeom prst="rect">
            <a:avLst/>
          </a:prstGeom>
        </p:spPr>
        <p:txBody>
          <a:bodyPr vert="horz" lIns="0" tIns="0" rIns="0" bIns="0" rtlCol="0" anchor="b" anchorCtr="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4533"/>
              </a:lnSpc>
              <a:spcBef>
                <a:spcPct val="0"/>
              </a:spcBef>
              <a:spcAft>
                <a:spcPts val="600"/>
              </a:spcAft>
            </a:pPr>
            <a:r>
              <a:rPr lang="en-US" altLang="en-US" sz="5067" b="1" kern="1200" baseline="0">
                <a:solidFill>
                  <a:schemeClr val="tx1">
                    <a:lumMod val="75000"/>
                    <a:lumOff val="25000"/>
                  </a:schemeClr>
                </a:solidFill>
                <a:latin typeface="Arial" pitchFamily="34" charset="0"/>
                <a:ea typeface="+mj-ea"/>
                <a:cs typeface="Arial" pitchFamily="34" charset="0"/>
              </a:rPr>
              <a:t>The Focus On Process</a:t>
            </a:r>
            <a:endParaRPr lang="en-US" altLang="en-US" sz="5067" b="1" i="1" kern="1200" baseline="0">
              <a:solidFill>
                <a:schemeClr val="tx1">
                  <a:lumMod val="75000"/>
                  <a:lumOff val="25000"/>
                </a:schemeClr>
              </a:solidFill>
              <a:latin typeface="Arial" pitchFamily="34" charset="0"/>
              <a:ea typeface="+mj-ea"/>
              <a:cs typeface="Arial" pitchFamily="34" charset="0"/>
            </a:endParaRPr>
          </a:p>
        </p:txBody>
      </p:sp>
      <p:sp>
        <p:nvSpPr>
          <p:cNvPr id="6" name="Title 1"/>
          <p:cNvSpPr txBox="1">
            <a:spLocks/>
          </p:cNvSpPr>
          <p:nvPr/>
        </p:nvSpPr>
        <p:spPr>
          <a:xfrm>
            <a:off x="551536" y="387042"/>
            <a:ext cx="10972800" cy="748695"/>
          </a:xfrm>
          <a:prstGeom prst="rect">
            <a:avLst/>
          </a:prstGeom>
        </p:spPr>
        <p:txBody>
          <a:bodyPr vert="horz" lIns="0" tIns="0" rIns="0" bIns="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ltLang="en-US" sz="3733" dirty="0">
              <a:latin typeface="Arial" charset="0"/>
              <a:cs typeface="Arial" charset="0"/>
            </a:endParaRPr>
          </a:p>
        </p:txBody>
      </p:sp>
    </p:spTree>
    <p:extLst>
      <p:ext uri="{BB962C8B-B14F-4D97-AF65-F5344CB8AC3E}">
        <p14:creationId xmlns:p14="http://schemas.microsoft.com/office/powerpoint/2010/main" val="3283872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10003-B7BA-D450-29FF-2A4E38023E57}"/>
              </a:ext>
            </a:extLst>
          </p:cNvPr>
          <p:cNvSpPr>
            <a:spLocks noGrp="1"/>
          </p:cNvSpPr>
          <p:nvPr>
            <p:ph type="title"/>
          </p:nvPr>
        </p:nvSpPr>
        <p:spPr>
          <a:xfrm>
            <a:off x="609601" y="1219200"/>
            <a:ext cx="11074401" cy="751328"/>
          </a:xfrm>
        </p:spPr>
        <p:txBody>
          <a:bodyPr anchor="b">
            <a:normAutofit/>
          </a:bodyPr>
          <a:lstStyle/>
          <a:p>
            <a:r>
              <a:rPr lang="en-US" altLang="en-US" b="1" kern="1200" baseline="0"/>
              <a:t>The Focus On Process</a:t>
            </a:r>
            <a:endParaRPr lang="en-US" dirty="0"/>
          </a:p>
        </p:txBody>
      </p:sp>
      <p:sp>
        <p:nvSpPr>
          <p:cNvPr id="2" name="Content Placeholder 1"/>
          <p:cNvSpPr>
            <a:spLocks noGrp="1"/>
          </p:cNvSpPr>
          <p:nvPr>
            <p:ph sz="half" idx="1"/>
          </p:nvPr>
        </p:nvSpPr>
        <p:spPr>
          <a:xfrm>
            <a:off x="609600" y="2206752"/>
            <a:ext cx="5384800" cy="3736848"/>
          </a:xfrm>
        </p:spPr>
        <p:txBody>
          <a:bodyPr vert="horz" lIns="0" tIns="0" rIns="0" bIns="0" rtlCol="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90000"/>
              </a:lnSpc>
              <a:defRPr/>
            </a:pPr>
            <a:r>
              <a:rPr lang="en-US" sz="2200">
                <a:solidFill>
                  <a:schemeClr val="tx1">
                    <a:lumMod val="75000"/>
                    <a:lumOff val="25000"/>
                  </a:schemeClr>
                </a:solidFill>
              </a:rPr>
              <a:t>There is no one "right" way to achieve procedural prudence</a:t>
            </a:r>
          </a:p>
          <a:p>
            <a:pPr marL="457200" indent="-457200">
              <a:lnSpc>
                <a:spcPct val="90000"/>
              </a:lnSpc>
              <a:defRPr/>
            </a:pPr>
            <a:r>
              <a:rPr lang="en-US" sz="2200">
                <a:solidFill>
                  <a:schemeClr val="tx1">
                    <a:lumMod val="75000"/>
                    <a:lumOff val="25000"/>
                  </a:schemeClr>
                </a:solidFill>
              </a:rPr>
              <a:t>Important to have a good, documented process</a:t>
            </a:r>
          </a:p>
          <a:p>
            <a:pPr marL="457200" indent="-457200">
              <a:lnSpc>
                <a:spcPct val="90000"/>
              </a:lnSpc>
              <a:defRPr/>
            </a:pPr>
            <a:r>
              <a:rPr lang="en-US" sz="2200">
                <a:solidFill>
                  <a:schemeClr val="tx1">
                    <a:lumMod val="75000"/>
                    <a:lumOff val="25000"/>
                  </a:schemeClr>
                </a:solidFill>
              </a:rPr>
              <a:t>Critical to follow that process</a:t>
            </a:r>
          </a:p>
          <a:p>
            <a:pPr marL="457200" indent="-457200">
              <a:lnSpc>
                <a:spcPct val="90000"/>
              </a:lnSpc>
              <a:defRPr/>
            </a:pPr>
            <a:r>
              <a:rPr lang="en-US" sz="2200">
                <a:solidFill>
                  <a:schemeClr val="tx1">
                    <a:lumMod val="75000"/>
                    <a:lumOff val="25000"/>
                  </a:schemeClr>
                </a:solidFill>
              </a:rPr>
              <a:t>Critical to retain expertise where needed and understand expert advice</a:t>
            </a:r>
          </a:p>
          <a:p>
            <a:pPr marL="457200" indent="-457200">
              <a:lnSpc>
                <a:spcPct val="90000"/>
              </a:lnSpc>
              <a:defRPr/>
            </a:pPr>
            <a:r>
              <a:rPr lang="en-US" sz="2200">
                <a:solidFill>
                  <a:schemeClr val="tx1">
                    <a:lumMod val="75000"/>
                    <a:lumOff val="25000"/>
                  </a:schemeClr>
                </a:solidFill>
              </a:rPr>
              <a:t>Know and follow plan advice</a:t>
            </a:r>
          </a:p>
          <a:p>
            <a:pPr indent="0">
              <a:lnSpc>
                <a:spcPct val="90000"/>
              </a:lnSpc>
              <a:buNone/>
              <a:defRPr/>
            </a:pPr>
            <a:endParaRPr lang="en-US" sz="2200">
              <a:solidFill>
                <a:schemeClr val="tx1">
                  <a:lumMod val="75000"/>
                  <a:lumOff val="25000"/>
                </a:schemeClr>
              </a:solidFill>
            </a:endParaRPr>
          </a:p>
          <a:p>
            <a:pPr marL="457200" indent="-457200">
              <a:lnSpc>
                <a:spcPct val="90000"/>
              </a:lnSpc>
              <a:defRPr/>
            </a:pPr>
            <a:endParaRPr lang="en-US" sz="2200">
              <a:solidFill>
                <a:schemeClr val="tx1">
                  <a:lumMod val="75000"/>
                  <a:lumOff val="25000"/>
                </a:schemeClr>
              </a:solidFill>
            </a:endParaRPr>
          </a:p>
          <a:p>
            <a:pPr marL="457200" indent="-457200">
              <a:lnSpc>
                <a:spcPct val="90000"/>
              </a:lnSpc>
              <a:defRPr/>
            </a:pPr>
            <a:endParaRPr lang="en-US" sz="2200">
              <a:solidFill>
                <a:schemeClr val="tx1">
                  <a:lumMod val="75000"/>
                  <a:lumOff val="25000"/>
                </a:schemeClr>
              </a:solidFill>
            </a:endParaRPr>
          </a:p>
        </p:txBody>
      </p:sp>
      <p:pic>
        <p:nvPicPr>
          <p:cNvPr id="16" name="Picture Placeholder 18">
            <a:extLst>
              <a:ext uri="{FF2B5EF4-FFF2-40B4-BE49-F238E27FC236}">
                <a16:creationId xmlns:a16="http://schemas.microsoft.com/office/drawing/2014/main" id="{6FB7C670-848F-C63A-855B-99CD07913303}"/>
              </a:ext>
            </a:extLst>
          </p:cNvPr>
          <p:cNvPicPr>
            <a:picLocks noGrp="1" noChangeAspect="1"/>
          </p:cNvPicPr>
          <p:nvPr>
            <p:ph sz="half" idx="2"/>
          </p:nvPr>
        </p:nvPicPr>
        <p:blipFill rotWithShape="1">
          <a:blip r:embed="rId3"/>
          <a:stretch/>
        </p:blipFill>
        <p:spPr>
          <a:xfrm>
            <a:off x="7813281" y="2206752"/>
            <a:ext cx="2153437" cy="3736848"/>
          </a:xfrm>
          <a:noFill/>
        </p:spPr>
      </p:pic>
      <p:sp>
        <p:nvSpPr>
          <p:cNvPr id="66568" name="Slide Number Placeholder 4">
            <a:extLst>
              <a:ext uri="{FF2B5EF4-FFF2-40B4-BE49-F238E27FC236}">
                <a16:creationId xmlns:a16="http://schemas.microsoft.com/office/drawing/2014/main" id="{6C406DB3-E5A4-4768-1FF1-02709C74BDF0}"/>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37</a:t>
            </a:fld>
            <a:endParaRPr lang="en-US"/>
          </a:p>
        </p:txBody>
      </p:sp>
      <p:sp>
        <p:nvSpPr>
          <p:cNvPr id="9" name="Title 2"/>
          <p:cNvSpPr txBox="1">
            <a:spLocks/>
          </p:cNvSpPr>
          <p:nvPr/>
        </p:nvSpPr>
        <p:spPr>
          <a:xfrm>
            <a:off x="609600" y="533400"/>
            <a:ext cx="10972800" cy="819347"/>
          </a:xfrm>
          <a:prstGeom prst="rect">
            <a:avLst/>
          </a:prstGeom>
        </p:spPr>
        <p:txBody>
          <a:bodyPr vert="horz" lIns="0" tIns="0" rIns="0" bIns="0" rtlCol="0" anchor="b" anchorCtr="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4533"/>
              </a:lnSpc>
              <a:spcBef>
                <a:spcPct val="0"/>
              </a:spcBef>
              <a:spcAft>
                <a:spcPts val="600"/>
              </a:spcAft>
            </a:pPr>
            <a:endParaRPr lang="en-US" altLang="en-US" sz="5067" b="1" i="1" kern="1200" baseline="0" dirty="0">
              <a:solidFill>
                <a:schemeClr val="tx1">
                  <a:lumMod val="75000"/>
                  <a:lumOff val="25000"/>
                </a:schemeClr>
              </a:solidFill>
              <a:latin typeface="Arial" pitchFamily="34" charset="0"/>
              <a:ea typeface="+mj-ea"/>
              <a:cs typeface="Arial" pitchFamily="34" charset="0"/>
            </a:endParaRPr>
          </a:p>
        </p:txBody>
      </p:sp>
      <p:sp>
        <p:nvSpPr>
          <p:cNvPr id="6" name="Title 1"/>
          <p:cNvSpPr txBox="1">
            <a:spLocks/>
          </p:cNvSpPr>
          <p:nvPr/>
        </p:nvSpPr>
        <p:spPr>
          <a:xfrm>
            <a:off x="551536" y="387042"/>
            <a:ext cx="10972800" cy="748695"/>
          </a:xfrm>
          <a:prstGeom prst="rect">
            <a:avLst/>
          </a:prstGeom>
        </p:spPr>
        <p:txBody>
          <a:bodyPr vert="horz" lIns="0" tIns="0" rIns="0" bIns="0" rtlCol="0" anchor="b" anchorCtr="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ltLang="en-US" sz="3733" dirty="0">
              <a:latin typeface="Arial" charset="0"/>
              <a:cs typeface="Arial" charset="0"/>
            </a:endParaRPr>
          </a:p>
        </p:txBody>
      </p:sp>
    </p:spTree>
    <p:extLst>
      <p:ext uri="{BB962C8B-B14F-4D97-AF65-F5344CB8AC3E}">
        <p14:creationId xmlns:p14="http://schemas.microsoft.com/office/powerpoint/2010/main" val="1454863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6A1FB4A8-9E10-48DD-C430-37561BCF7D9C}"/>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38</a:t>
            </a:fld>
            <a:endParaRPr lang="en-US"/>
          </a:p>
        </p:txBody>
      </p:sp>
      <p:sp>
        <p:nvSpPr>
          <p:cNvPr id="3" name="Title 2"/>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Managing Fiduciary Risk</a:t>
            </a:r>
          </a:p>
        </p:txBody>
      </p:sp>
      <p:graphicFrame>
        <p:nvGraphicFramePr>
          <p:cNvPr id="6" name="Content Placeholder 1">
            <a:extLst>
              <a:ext uri="{FF2B5EF4-FFF2-40B4-BE49-F238E27FC236}">
                <a16:creationId xmlns:a16="http://schemas.microsoft.com/office/drawing/2014/main" id="{AEE4F725-5834-598A-1C35-022A7D5565D3}"/>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519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2"/>
          <p:cNvSpPr>
            <a:spLocks noGrp="1"/>
          </p:cNvSpPr>
          <p:nvPr>
            <p:ph type="title"/>
          </p:nvPr>
        </p:nvSpPr>
        <p:spPr>
          <a:xfrm>
            <a:off x="609601" y="1219200"/>
            <a:ext cx="11074401" cy="751328"/>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hangingPunct="1"/>
            <a:r>
              <a:rPr lang="en-US" altLang="en-US" sz="5067" b="1">
                <a:solidFill>
                  <a:schemeClr val="tx1">
                    <a:lumMod val="75000"/>
                    <a:lumOff val="25000"/>
                  </a:schemeClr>
                </a:solidFill>
              </a:rPr>
              <a:t>Managing Fiduciary Risk</a:t>
            </a:r>
          </a:p>
        </p:txBody>
      </p:sp>
      <p:sp>
        <p:nvSpPr>
          <p:cNvPr id="14" name="Content Placeholder 1"/>
          <p:cNvSpPr>
            <a:spLocks noGrp="1"/>
          </p:cNvSpPr>
          <p:nvPr>
            <p:ph sz="half" idx="1"/>
          </p:nvPr>
        </p:nvSpPr>
        <p:spPr>
          <a:xfrm>
            <a:off x="609600" y="2206752"/>
            <a:ext cx="5384800" cy="3736848"/>
          </a:xfrm>
        </p:spPr>
        <p:txBody>
          <a:bodyPr rtlCol="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90000"/>
              </a:lnSpc>
              <a:spcAft>
                <a:spcPts val="400"/>
              </a:spcAft>
              <a:defRPr/>
            </a:pPr>
            <a:r>
              <a:rPr lang="en-US" sz="2500">
                <a:solidFill>
                  <a:schemeClr val="tx1">
                    <a:lumMod val="75000"/>
                    <a:lumOff val="25000"/>
                  </a:schemeClr>
                </a:solidFill>
              </a:rPr>
              <a:t>Document decisions and the basis for decisions</a:t>
            </a:r>
          </a:p>
          <a:p>
            <a:pPr marL="342900" indent="-342900">
              <a:lnSpc>
                <a:spcPct val="90000"/>
              </a:lnSpc>
              <a:spcAft>
                <a:spcPts val="400"/>
              </a:spcAft>
              <a:defRPr/>
            </a:pPr>
            <a:r>
              <a:rPr lang="en-US" sz="2500">
                <a:solidFill>
                  <a:schemeClr val="tx1">
                    <a:lumMod val="75000"/>
                    <a:lumOff val="25000"/>
                  </a:schemeClr>
                </a:solidFill>
              </a:rPr>
              <a:t>Conduct periodic training of fiduciaries</a:t>
            </a:r>
          </a:p>
          <a:p>
            <a:pPr marL="342900" indent="-342900">
              <a:lnSpc>
                <a:spcPct val="90000"/>
              </a:lnSpc>
              <a:spcAft>
                <a:spcPts val="400"/>
              </a:spcAft>
              <a:defRPr/>
            </a:pPr>
            <a:r>
              <a:rPr lang="en-US" sz="2500">
                <a:solidFill>
                  <a:schemeClr val="tx1">
                    <a:lumMod val="75000"/>
                    <a:lumOff val="25000"/>
                  </a:schemeClr>
                </a:solidFill>
              </a:rPr>
              <a:t>Properly allocate fiduciary roles in writing</a:t>
            </a:r>
          </a:p>
          <a:p>
            <a:pPr marL="342900" indent="-342900">
              <a:lnSpc>
                <a:spcPct val="90000"/>
              </a:lnSpc>
              <a:spcAft>
                <a:spcPts val="400"/>
              </a:spcAft>
              <a:defRPr/>
            </a:pPr>
            <a:r>
              <a:rPr lang="en-US" sz="2500">
                <a:solidFill>
                  <a:schemeClr val="tx1">
                    <a:lumMod val="75000"/>
                    <a:lumOff val="25000"/>
                  </a:schemeClr>
                </a:solidFill>
              </a:rPr>
              <a:t>Conduct financial and management audits</a:t>
            </a:r>
          </a:p>
          <a:p>
            <a:pPr marL="342900" indent="-342900">
              <a:lnSpc>
                <a:spcPct val="90000"/>
              </a:lnSpc>
              <a:spcAft>
                <a:spcPts val="400"/>
              </a:spcAft>
              <a:defRPr/>
            </a:pPr>
            <a:r>
              <a:rPr lang="en-US" sz="2500">
                <a:solidFill>
                  <a:schemeClr val="tx1">
                    <a:lumMod val="75000"/>
                    <a:lumOff val="25000"/>
                  </a:schemeClr>
                </a:solidFill>
              </a:rPr>
              <a:t>Provide accurate member communications </a:t>
            </a:r>
          </a:p>
        </p:txBody>
      </p:sp>
      <p:pic>
        <p:nvPicPr>
          <p:cNvPr id="3" name="Picture Placeholder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6197600" y="2998216"/>
            <a:ext cx="5384800" cy="2153920"/>
          </a:xfrm>
          <a:noFill/>
        </p:spPr>
      </p:pic>
      <p:sp>
        <p:nvSpPr>
          <p:cNvPr id="69641" name="Slide Number Placeholder 4">
            <a:extLst>
              <a:ext uri="{FF2B5EF4-FFF2-40B4-BE49-F238E27FC236}">
                <a16:creationId xmlns:a16="http://schemas.microsoft.com/office/drawing/2014/main" id="{983A0B05-AADB-D25B-A31F-D5F5F8AE7C45}"/>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39</a:t>
            </a:fld>
            <a:endParaRPr lang="en-US"/>
          </a:p>
        </p:txBody>
      </p:sp>
    </p:spTree>
    <p:extLst>
      <p:ext uri="{BB962C8B-B14F-4D97-AF65-F5344CB8AC3E}">
        <p14:creationId xmlns:p14="http://schemas.microsoft.com/office/powerpoint/2010/main" val="2611849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F159142A-8BE2-F527-4E8C-873099835AD7}"/>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4</a:t>
            </a:fld>
            <a:endParaRPr lang="en-US"/>
          </a:p>
        </p:txBody>
      </p:sp>
      <p:sp>
        <p:nvSpPr>
          <p:cNvPr id="3" name="Title 2"/>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dirty="0">
                <a:solidFill>
                  <a:schemeClr val="tx1">
                    <a:lumMod val="75000"/>
                    <a:lumOff val="25000"/>
                  </a:schemeClr>
                </a:solidFill>
              </a:rPr>
              <a:t>Fiduciary Education</a:t>
            </a:r>
          </a:p>
        </p:txBody>
      </p:sp>
      <p:graphicFrame>
        <p:nvGraphicFramePr>
          <p:cNvPr id="6" name="Content Placeholder 5">
            <a:extLst>
              <a:ext uri="{FF2B5EF4-FFF2-40B4-BE49-F238E27FC236}">
                <a16:creationId xmlns:a16="http://schemas.microsoft.com/office/drawing/2014/main" id="{C5EA5CC9-1197-48C0-9A8E-F65BB8DDC99C}"/>
              </a:ext>
            </a:extLst>
          </p:cNvPr>
          <p:cNvGraphicFramePr>
            <a:graphicFrameLocks noGrp="1"/>
          </p:cNvGraphicFramePr>
          <p:nvPr>
            <p:ph idx="1"/>
            <p:extLst>
              <p:ext uri="{D42A27DB-BD31-4B8C-83A1-F6EECF244321}">
                <p14:modId xmlns:p14="http://schemas.microsoft.com/office/powerpoint/2010/main" val="3698547718"/>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919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1" name="Slide Number Placeholder 2">
            <a:extLst>
              <a:ext uri="{FF2B5EF4-FFF2-40B4-BE49-F238E27FC236}">
                <a16:creationId xmlns:a16="http://schemas.microsoft.com/office/drawing/2014/main" id="{97FFAC1F-C86C-49B0-E656-AFF5F66079E2}"/>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40</a:t>
            </a:fld>
            <a:endParaRPr lang="en-US"/>
          </a:p>
        </p:txBody>
      </p:sp>
      <p:sp>
        <p:nvSpPr>
          <p:cNvPr id="6" name="Title 2"/>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Managing Fiduciary Risk</a:t>
            </a:r>
          </a:p>
        </p:txBody>
      </p:sp>
      <p:graphicFrame>
        <p:nvGraphicFramePr>
          <p:cNvPr id="71686" name="Content Placeholder 1">
            <a:extLst>
              <a:ext uri="{FF2B5EF4-FFF2-40B4-BE49-F238E27FC236}">
                <a16:creationId xmlns:a16="http://schemas.microsoft.com/office/drawing/2014/main" id="{F2F6996F-5328-404B-97B0-752E76AA864E}"/>
              </a:ext>
            </a:extLst>
          </p:cNvPr>
          <p:cNvGraphicFramePr>
            <a:graphicFrameLocks noGrp="1"/>
          </p:cNvGraphicFramePr>
          <p:nvPr>
            <p:ph idx="1"/>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563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CCB52FC2-8D0A-9C32-F778-EAC7616CC643}"/>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41</a:t>
            </a:fld>
            <a:endParaRPr lang="en-US"/>
          </a:p>
        </p:txBody>
      </p:sp>
      <p:sp>
        <p:nvSpPr>
          <p:cNvPr id="6" name="Title 2"/>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Managing Fiduciary Risk</a:t>
            </a:r>
          </a:p>
        </p:txBody>
      </p:sp>
      <p:graphicFrame>
        <p:nvGraphicFramePr>
          <p:cNvPr id="12" name="Content Placeholder 11">
            <a:extLst>
              <a:ext uri="{FF2B5EF4-FFF2-40B4-BE49-F238E27FC236}">
                <a16:creationId xmlns:a16="http://schemas.microsoft.com/office/drawing/2014/main" id="{EDA16D69-57E7-E395-5777-5083F9D96522}"/>
              </a:ext>
            </a:extLst>
          </p:cNvPr>
          <p:cNvGraphicFramePr>
            <a:graphicFrameLocks noGrp="1"/>
          </p:cNvGraphicFramePr>
          <p:nvPr>
            <p:ph idx="1"/>
            <p:extLst>
              <p:ext uri="{D42A27DB-BD31-4B8C-83A1-F6EECF244321}">
                <p14:modId xmlns:p14="http://schemas.microsoft.com/office/powerpoint/2010/main" val="907880553"/>
              </p:ext>
            </p:extLst>
          </p:nvPr>
        </p:nvGraphicFramePr>
        <p:xfrm>
          <a:off x="609602" y="1600200"/>
          <a:ext cx="11074401"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281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auto" hangingPunct="1">
              <a:spcAft>
                <a:spcPts val="0"/>
              </a:spcAft>
              <a:defRPr/>
            </a:pPr>
            <a:r>
              <a:rPr lang="en-US" sz="5333" cap="none" dirty="0">
                <a:solidFill>
                  <a:schemeClr val="tx1">
                    <a:lumMod val="75000"/>
                    <a:lumOff val="25000"/>
                  </a:schemeClr>
                </a:solidFill>
              </a:rPr>
              <a:t>Other Topics to Watch</a:t>
            </a:r>
          </a:p>
        </p:txBody>
      </p:sp>
      <p:sp>
        <p:nvSpPr>
          <p:cNvPr id="4" name="Text Placeholder 3">
            <a:extLst>
              <a:ext uri="{FF2B5EF4-FFF2-40B4-BE49-F238E27FC236}">
                <a16:creationId xmlns:a16="http://schemas.microsoft.com/office/drawing/2014/main" id="{D796D9E6-7D99-5DAB-6EC7-D4DD284CBB2D}"/>
              </a:ext>
            </a:extLst>
          </p:cNvPr>
          <p:cNvSpPr>
            <a:spLocks noGrp="1"/>
          </p:cNvSpPr>
          <p:nvPr>
            <p:ph type="body" idx="1"/>
          </p:nvPr>
        </p:nvSpPr>
        <p:spPr/>
        <p:txBody>
          <a:bodyPr/>
          <a:lstStyle/>
          <a:p>
            <a:endParaRPr lang="en-US"/>
          </a:p>
        </p:txBody>
      </p:sp>
      <p:sp>
        <p:nvSpPr>
          <p:cNvPr id="157" name="Slide Number Placeholder 3">
            <a:extLst>
              <a:ext uri="{FF2B5EF4-FFF2-40B4-BE49-F238E27FC236}">
                <a16:creationId xmlns:a16="http://schemas.microsoft.com/office/drawing/2014/main" id="{0EF89175-BC7F-B0F3-6ED9-E7891E01BF98}"/>
              </a:ext>
            </a:extLst>
          </p:cNvPr>
          <p:cNvSpPr>
            <a:spLocks noGrp="1"/>
          </p:cNvSpPr>
          <p:nvPr>
            <p:ph type="sldNum" sz="quarter" idx="4"/>
          </p:nvPr>
        </p:nvSpPr>
        <p:spPr/>
        <p:txBody>
          <a:bodyPr/>
          <a:lstStyle/>
          <a:p>
            <a:pPr>
              <a:spcAft>
                <a:spcPts val="600"/>
              </a:spcAft>
            </a:pPr>
            <a:fld id="{2750E617-D47E-472A-88D4-6F0DA0211E2E}" type="slidenum">
              <a:rPr lang="en-US" smtClean="0"/>
              <a:pPr>
                <a:spcAft>
                  <a:spcPts val="600"/>
                </a:spcAft>
              </a:pPr>
              <a:t>42</a:t>
            </a:fld>
            <a:endParaRPr lang="en-US"/>
          </a:p>
        </p:txBody>
      </p:sp>
    </p:spTree>
    <p:extLst>
      <p:ext uri="{BB962C8B-B14F-4D97-AF65-F5344CB8AC3E}">
        <p14:creationId xmlns:p14="http://schemas.microsoft.com/office/powerpoint/2010/main" val="1303942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E0E3D7A4-FDA3-60F2-4B8A-2BBF56B632DC}"/>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43</a:t>
            </a:fld>
            <a:endParaRPr lang="en-US"/>
          </a:p>
        </p:txBody>
      </p:sp>
      <p:sp>
        <p:nvSpPr>
          <p:cNvPr id="4" name="Title 3">
            <a:extLst>
              <a:ext uri="{FF2B5EF4-FFF2-40B4-BE49-F238E27FC236}">
                <a16:creationId xmlns:a16="http://schemas.microsoft.com/office/drawing/2014/main" id="{F7E55911-C5E4-4E57-B635-395BA6B34C91}"/>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Cybersecurity</a:t>
            </a:r>
          </a:p>
        </p:txBody>
      </p:sp>
      <p:graphicFrame>
        <p:nvGraphicFramePr>
          <p:cNvPr id="10" name="Content Placeholder 1">
            <a:extLst>
              <a:ext uri="{FF2B5EF4-FFF2-40B4-BE49-F238E27FC236}">
                <a16:creationId xmlns:a16="http://schemas.microsoft.com/office/drawing/2014/main" id="{D7C9E13A-3A21-590B-19C6-C05F2019B7F9}"/>
              </a:ext>
            </a:extLst>
          </p:cNvPr>
          <p:cNvGraphicFramePr>
            <a:graphicFrameLocks noGrp="1"/>
          </p:cNvGraphicFramePr>
          <p:nvPr>
            <p:ph idx="1"/>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53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a:extLst>
              <a:ext uri="{FF2B5EF4-FFF2-40B4-BE49-F238E27FC236}">
                <a16:creationId xmlns:a16="http://schemas.microsoft.com/office/drawing/2014/main" id="{C43A2BC3-EDD8-ADFA-2E53-D36A23DBC6E0}"/>
              </a:ext>
            </a:extLst>
          </p:cNvPr>
          <p:cNvSpPr>
            <a:spLocks noGrp="1"/>
          </p:cNvSpPr>
          <p:nvPr>
            <p:ph type="title"/>
          </p:nvPr>
        </p:nvSpPr>
        <p:spPr>
          <a:xfrm>
            <a:off x="593186" y="528748"/>
            <a:ext cx="10972800" cy="869315"/>
          </a:xfrm>
        </p:spPr>
        <p:txBody>
          <a:bodyPr anchor="ctr">
            <a:normAutofit/>
          </a:bodyPr>
          <a:lstStyle/>
          <a:p>
            <a:br>
              <a:rPr lang="en-US" altLang="en-US" sz="2800"/>
            </a:br>
            <a:r>
              <a:rPr lang="en-US" altLang="en-US" sz="2800"/>
              <a:t>ARTIFICIAL INTELLIGENCE</a:t>
            </a:r>
          </a:p>
        </p:txBody>
      </p:sp>
      <p:graphicFrame>
        <p:nvGraphicFramePr>
          <p:cNvPr id="73735" name="Content Placeholder 1">
            <a:extLst>
              <a:ext uri="{FF2B5EF4-FFF2-40B4-BE49-F238E27FC236}">
                <a16:creationId xmlns:a16="http://schemas.microsoft.com/office/drawing/2014/main" id="{574B5500-F325-4AC4-4E85-75013BFD0885}"/>
              </a:ext>
            </a:extLst>
          </p:cNvPr>
          <p:cNvGraphicFramePr>
            <a:graphicFrameLocks noGrp="1"/>
          </p:cNvGraphicFramePr>
          <p:nvPr>
            <p:ph sz="quarter" idx="13"/>
            <p:extLst>
              <p:ext uri="{D42A27DB-BD31-4B8C-83A1-F6EECF244321}">
                <p14:modId xmlns:p14="http://schemas.microsoft.com/office/powerpoint/2010/main" val="2392198723"/>
              </p:ext>
            </p:extLst>
          </p:nvPr>
        </p:nvGraphicFramePr>
        <p:xfrm>
          <a:off x="593726" y="1619250"/>
          <a:ext cx="1097280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921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A63B85C5-C12F-3B4D-A3FB-B280AD490734}"/>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45</a:t>
            </a:fld>
            <a:endParaRPr lang="en-US"/>
          </a:p>
        </p:txBody>
      </p:sp>
      <p:sp>
        <p:nvSpPr>
          <p:cNvPr id="4" name="Title 3">
            <a:extLst>
              <a:ext uri="{FF2B5EF4-FFF2-40B4-BE49-F238E27FC236}">
                <a16:creationId xmlns:a16="http://schemas.microsoft.com/office/drawing/2014/main" id="{763C75D8-B0FC-4410-A3D4-D37008EB629F}"/>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Correction of Overpayments</a:t>
            </a:r>
          </a:p>
        </p:txBody>
      </p:sp>
      <p:graphicFrame>
        <p:nvGraphicFramePr>
          <p:cNvPr id="6" name="Content Placeholder 1">
            <a:extLst>
              <a:ext uri="{FF2B5EF4-FFF2-40B4-BE49-F238E27FC236}">
                <a16:creationId xmlns:a16="http://schemas.microsoft.com/office/drawing/2014/main" id="{F8E7945A-36EF-195D-B19A-146B4677FB4B}"/>
              </a:ext>
            </a:extLst>
          </p:cNvPr>
          <p:cNvGraphicFramePr>
            <a:graphicFrameLocks noGrp="1"/>
          </p:cNvGraphicFramePr>
          <p:nvPr>
            <p:ph idx="1"/>
            <p:extLst>
              <p:ext uri="{D42A27DB-BD31-4B8C-83A1-F6EECF244321}">
                <p14:modId xmlns:p14="http://schemas.microsoft.com/office/powerpoint/2010/main" val="1186853976"/>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211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a:extLst>
              <a:ext uri="{FF2B5EF4-FFF2-40B4-BE49-F238E27FC236}">
                <a16:creationId xmlns:a16="http://schemas.microsoft.com/office/drawing/2014/main" id="{CDE6289E-EF70-9E83-F981-2CEADEEABB63}"/>
              </a:ext>
            </a:extLst>
          </p:cNvPr>
          <p:cNvSpPr>
            <a:spLocks noGrp="1"/>
          </p:cNvSpPr>
          <p:nvPr>
            <p:ph type="title"/>
          </p:nvPr>
        </p:nvSpPr>
        <p:spPr>
          <a:xfrm>
            <a:off x="594359" y="528748"/>
            <a:ext cx="10972800" cy="869315"/>
          </a:xfrm>
        </p:spPr>
        <p:txBody>
          <a:bodyPr anchor="ctr">
            <a:normAutofit/>
          </a:bodyPr>
          <a:lstStyle/>
          <a:p>
            <a:br>
              <a:rPr lang="en-US" altLang="en-US" sz="2800"/>
            </a:br>
            <a:r>
              <a:rPr lang="en-US" altLang="en-US" sz="2800"/>
              <a:t>MISSING PLAN PARTICIPANTS</a:t>
            </a:r>
          </a:p>
        </p:txBody>
      </p:sp>
      <p:graphicFrame>
        <p:nvGraphicFramePr>
          <p:cNvPr id="72711" name="Content Placeholder 1">
            <a:extLst>
              <a:ext uri="{FF2B5EF4-FFF2-40B4-BE49-F238E27FC236}">
                <a16:creationId xmlns:a16="http://schemas.microsoft.com/office/drawing/2014/main" id="{8E271EDE-9D1F-494F-0528-DA315BBC5479}"/>
              </a:ext>
            </a:extLst>
          </p:cNvPr>
          <p:cNvGraphicFramePr>
            <a:graphicFrameLocks noGrp="1"/>
          </p:cNvGraphicFramePr>
          <p:nvPr>
            <p:ph idx="1"/>
            <p:extLst>
              <p:ext uri="{D42A27DB-BD31-4B8C-83A1-F6EECF244321}">
                <p14:modId xmlns:p14="http://schemas.microsoft.com/office/powerpoint/2010/main" val="238062141"/>
              </p:ext>
            </p:extLst>
          </p:nvPr>
        </p:nvGraphicFramePr>
        <p:xfrm>
          <a:off x="594359" y="1577339"/>
          <a:ext cx="1097280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682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E29AFFE6-F132-46AD-A305-01AA5AC60D80}"/>
              </a:ext>
            </a:extLst>
          </p:cNvPr>
          <p:cNvSpPr>
            <a:spLocks noGrp="1"/>
          </p:cNvSpPr>
          <p:nvPr>
            <p:ph idx="1"/>
          </p:nvPr>
        </p:nvSpPr>
        <p:spPr>
          <a:xfrm>
            <a:off x="609601" y="1219202"/>
            <a:ext cx="11074401" cy="4724399"/>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90000"/>
              </a:lnSpc>
            </a:pPr>
            <a:r>
              <a:rPr lang="en-US" sz="3200" dirty="0">
                <a:solidFill>
                  <a:schemeClr val="tx1">
                    <a:lumMod val="75000"/>
                    <a:lumOff val="25000"/>
                  </a:schemeClr>
                </a:solidFill>
              </a:rPr>
              <a:t>Next area of expanded litigation is ESG = Environmental, Social, Governance; has attracted local and national political attention.</a:t>
            </a:r>
          </a:p>
          <a:p>
            <a:pPr marL="342900" indent="-342900">
              <a:lnSpc>
                <a:spcPct val="90000"/>
              </a:lnSpc>
            </a:pPr>
            <a:r>
              <a:rPr lang="en-US" sz="3200" dirty="0">
                <a:solidFill>
                  <a:schemeClr val="tx1">
                    <a:lumMod val="75000"/>
                    <a:lumOff val="25000"/>
                  </a:schemeClr>
                </a:solidFill>
              </a:rPr>
              <a:t>ESG investing is a model of investing where investments are (or are not) selected in part for their </a:t>
            </a:r>
            <a:r>
              <a:rPr lang="en-US" sz="3200" b="1" dirty="0">
                <a:solidFill>
                  <a:schemeClr val="tx1">
                    <a:lumMod val="75000"/>
                    <a:lumOff val="25000"/>
                  </a:schemeClr>
                </a:solidFill>
              </a:rPr>
              <a:t>collateral</a:t>
            </a:r>
            <a:r>
              <a:rPr lang="en-US" sz="3200" dirty="0">
                <a:solidFill>
                  <a:schemeClr val="tx1">
                    <a:lumMod val="75000"/>
                    <a:lumOff val="25000"/>
                  </a:schemeClr>
                </a:solidFill>
              </a:rPr>
              <a:t> economic or social benefits apart from the investment return to the retirement plan investor.</a:t>
            </a:r>
          </a:p>
          <a:p>
            <a:pPr marL="342900" indent="-342900">
              <a:lnSpc>
                <a:spcPct val="90000"/>
              </a:lnSpc>
            </a:pPr>
            <a:r>
              <a:rPr lang="en-US" sz="3200" dirty="0">
                <a:solidFill>
                  <a:schemeClr val="tx1">
                    <a:lumMod val="75000"/>
                    <a:lumOff val="25000"/>
                  </a:schemeClr>
                </a:solidFill>
              </a:rPr>
              <a:t>Litigation involves whether ESG factors may be considered in investment </a:t>
            </a:r>
            <a:r>
              <a:rPr lang="en-US" sz="3200">
                <a:solidFill>
                  <a:schemeClr val="tx1">
                    <a:lumMod val="75000"/>
                    <a:lumOff val="25000"/>
                  </a:schemeClr>
                </a:solidFill>
              </a:rPr>
              <a:t>related decisions.</a:t>
            </a:r>
            <a:endParaRPr lang="en-US" sz="3200" dirty="0">
              <a:solidFill>
                <a:schemeClr val="tx1">
                  <a:lumMod val="75000"/>
                  <a:lumOff val="25000"/>
                </a:schemeClr>
              </a:solidFill>
            </a:endParaRPr>
          </a:p>
        </p:txBody>
      </p:sp>
      <p:sp>
        <p:nvSpPr>
          <p:cNvPr id="16" name="Slide Number Placeholder 2">
            <a:extLst>
              <a:ext uri="{FF2B5EF4-FFF2-40B4-BE49-F238E27FC236}">
                <a16:creationId xmlns:a16="http://schemas.microsoft.com/office/drawing/2014/main" id="{BEAA7038-F0E8-8484-0375-0C866BBDA381}"/>
              </a:ext>
            </a:extLst>
          </p:cNvPr>
          <p:cNvSpPr>
            <a:spLocks noGrp="1"/>
          </p:cNvSpPr>
          <p:nvPr>
            <p:ph type="sldNum" sz="quarter" idx="12"/>
          </p:nvPr>
        </p:nvSpPr>
        <p:spPr>
          <a:xfrm>
            <a:off x="11277602" y="6248400"/>
            <a:ext cx="686033" cy="365125"/>
          </a:xfrm>
        </p:spPr>
        <p:txBody>
          <a:bodyPr/>
          <a:lstStyle/>
          <a:p>
            <a:pPr>
              <a:spcAft>
                <a:spcPts val="600"/>
              </a:spcAft>
            </a:pPr>
            <a:fld id="{168AF98F-3394-462D-BE62-CCEF13BEB39D}" type="slidenum">
              <a:rPr lang="en-US" smtClean="0"/>
              <a:pPr>
                <a:spcAft>
                  <a:spcPts val="600"/>
                </a:spcAft>
              </a:pPr>
              <a:t>47</a:t>
            </a:fld>
            <a:endParaRPr lang="en-US"/>
          </a:p>
        </p:txBody>
      </p:sp>
      <p:sp>
        <p:nvSpPr>
          <p:cNvPr id="10" name="Title 2">
            <a:extLst>
              <a:ext uri="{FF2B5EF4-FFF2-40B4-BE49-F238E27FC236}">
                <a16:creationId xmlns:a16="http://schemas.microsoft.com/office/drawing/2014/main" id="{496F4EFC-498B-446B-A084-A59AD37BAC5B}"/>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dirty="0">
                <a:solidFill>
                  <a:schemeClr val="tx1">
                    <a:lumMod val="75000"/>
                    <a:lumOff val="25000"/>
                  </a:schemeClr>
                </a:solidFill>
              </a:rPr>
              <a:t>ESG Considerations</a:t>
            </a:r>
          </a:p>
        </p:txBody>
      </p:sp>
    </p:spTree>
    <p:extLst>
      <p:ext uri="{BB962C8B-B14F-4D97-AF65-F5344CB8AC3E}">
        <p14:creationId xmlns:p14="http://schemas.microsoft.com/office/powerpoint/2010/main" val="1763572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9E246-E489-3662-E1E5-3B72E9B9EA04}"/>
              </a:ext>
            </a:extLst>
          </p:cNvPr>
          <p:cNvSpPr>
            <a:spLocks noGrp="1"/>
          </p:cNvSpPr>
          <p:nvPr>
            <p:ph type="title"/>
          </p:nvPr>
        </p:nvSpPr>
        <p:spPr/>
        <p:txBody>
          <a:bodyPr>
            <a:normAutofit/>
          </a:bodyPr>
          <a:lstStyle/>
          <a:p>
            <a:r>
              <a:rPr lang="en-US" sz="5400">
                <a:solidFill>
                  <a:srgbClr val="D62720"/>
                </a:solidFill>
              </a:rPr>
              <a:t>Questions?</a:t>
            </a:r>
            <a:endParaRPr lang="en-US" dirty="0"/>
          </a:p>
        </p:txBody>
      </p:sp>
      <p:sp>
        <p:nvSpPr>
          <p:cNvPr id="5" name="Content Placeholder 1"/>
          <p:cNvSpPr>
            <a:spLocks noGrp="1"/>
          </p:cNvSpPr>
          <p:nvPr>
            <p:ph sz="half" idx="2"/>
          </p:nvPr>
        </p:nvSpPr>
        <p:spPr/>
        <p:txBody>
          <a:bodyPr rtlCol="0">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spcAft>
                <a:spcPts val="0"/>
              </a:spcAft>
              <a:buNone/>
              <a:defRPr/>
            </a:pPr>
            <a:endParaRPr lang="en-US" sz="1500"/>
          </a:p>
          <a:p>
            <a:pPr marL="0" indent="0" algn="ctr">
              <a:spcAft>
                <a:spcPts val="0"/>
              </a:spcAft>
              <a:buNone/>
              <a:defRPr/>
            </a:pPr>
            <a:endParaRPr lang="en-US" sz="1500"/>
          </a:p>
          <a:p>
            <a:pPr marL="0" indent="0" algn="ctr">
              <a:spcAft>
                <a:spcPts val="0"/>
              </a:spcAft>
              <a:buNone/>
              <a:defRPr/>
            </a:pPr>
            <a:endParaRPr lang="en-US" sz="1500"/>
          </a:p>
          <a:p>
            <a:pPr marL="0" indent="0" algn="ctr">
              <a:spcAft>
                <a:spcPts val="0"/>
              </a:spcAft>
              <a:buNone/>
              <a:defRPr/>
            </a:pPr>
            <a:endParaRPr lang="en-US" sz="1500"/>
          </a:p>
          <a:p>
            <a:pPr marL="0" indent="0" algn="ctr">
              <a:spcAft>
                <a:spcPts val="0"/>
              </a:spcAft>
              <a:buNone/>
              <a:defRPr/>
            </a:pPr>
            <a:endParaRPr lang="en-US" sz="1500"/>
          </a:p>
          <a:p>
            <a:pPr marL="0" indent="0" algn="ctr">
              <a:spcAft>
                <a:spcPts val="0"/>
              </a:spcAft>
              <a:buNone/>
              <a:defRPr/>
            </a:pPr>
            <a:endParaRPr lang="en-US" sz="1500"/>
          </a:p>
          <a:p>
            <a:pPr algn="ctr">
              <a:buNone/>
              <a:defRPr/>
            </a:pPr>
            <a:endParaRPr lang="en-US" altLang="en-US" sz="4800" dirty="0">
              <a:latin typeface="Arial" charset="0"/>
              <a:cs typeface="Arial" charset="0"/>
            </a:endParaRPr>
          </a:p>
        </p:txBody>
      </p:sp>
      <p:sp>
        <p:nvSpPr>
          <p:cNvPr id="727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defTabSz="914377" eaLnBrk="1" hangingPunct="1">
              <a:spcAft>
                <a:spcPct val="0"/>
              </a:spcAft>
              <a:buNone/>
            </a:pPr>
            <a:fld id="{4553EF50-3CE3-4B5A-8247-B3D1D53186AC}" type="slidenum">
              <a:rPr lang="en-US" altLang="en-US" sz="1200" smtClean="0">
                <a:solidFill>
                  <a:srgbClr val="FFFFFF"/>
                </a:solidFill>
              </a:rPr>
              <a:pPr defTabSz="914377" eaLnBrk="1" hangingPunct="1">
                <a:spcAft>
                  <a:spcPct val="0"/>
                </a:spcAft>
                <a:buNone/>
              </a:pPr>
              <a:t>48</a:t>
            </a:fld>
            <a:endParaRPr lang="en-US" altLang="en-US" sz="1200" dirty="0">
              <a:solidFill>
                <a:srgbClr val="FFFFFF"/>
              </a:solidFill>
            </a:endParaRPr>
          </a:p>
        </p:txBody>
      </p:sp>
      <p:pic>
        <p:nvPicPr>
          <p:cNvPr id="21" name="Content Placeholder 20">
            <a:extLst>
              <a:ext uri="{FF2B5EF4-FFF2-40B4-BE49-F238E27FC236}">
                <a16:creationId xmlns:a16="http://schemas.microsoft.com/office/drawing/2014/main" id="{A7D74A40-F0C3-EC77-3A95-1DC8A03B335B}"/>
              </a:ext>
            </a:extLst>
          </p:cNvPr>
          <p:cNvPicPr>
            <a:picLocks noGrp="1" noChangeAspect="1"/>
          </p:cNvPicPr>
          <p:nvPr>
            <p:ph sz="quarter" idx="4"/>
          </p:nvPr>
        </p:nvPicPr>
        <p:blipFill>
          <a:blip r:embed="rId3"/>
          <a:stretch>
            <a:fillRect/>
          </a:stretch>
        </p:blipFill>
        <p:spPr>
          <a:xfrm>
            <a:off x="3774793" y="2590730"/>
            <a:ext cx="4835053" cy="2724174"/>
          </a:xfrm>
          <a:prstGeom prst="rect">
            <a:avLst/>
          </a:prstGeom>
        </p:spPr>
      </p:pic>
    </p:spTree>
    <p:extLst>
      <p:ext uri="{BB962C8B-B14F-4D97-AF65-F5344CB8AC3E}">
        <p14:creationId xmlns:p14="http://schemas.microsoft.com/office/powerpoint/2010/main" val="43063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2"/>
          <p:cNvSpPr>
            <a:spLocks noGrp="1"/>
          </p:cNvSpPr>
          <p:nvPr>
            <p:ph type="title"/>
          </p:nvPr>
        </p:nvSpPr>
        <p:spPr>
          <a:xfrm>
            <a:off x="609601" y="1219200"/>
            <a:ext cx="11074401" cy="751328"/>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Fiduciary Defined </a:t>
            </a:r>
          </a:p>
        </p:txBody>
      </p:sp>
      <p:sp>
        <p:nvSpPr>
          <p:cNvPr id="2" name="Content Placeholder 1"/>
          <p:cNvSpPr>
            <a:spLocks noGrp="1"/>
          </p:cNvSpPr>
          <p:nvPr>
            <p:ph sz="half" idx="1"/>
          </p:nvPr>
        </p:nvSpPr>
        <p:spPr>
          <a:xfrm>
            <a:off x="609600" y="2206752"/>
            <a:ext cx="5384800" cy="3736848"/>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0">
              <a:lnSpc>
                <a:spcPct val="90000"/>
              </a:lnSpc>
              <a:buNone/>
            </a:pPr>
            <a:r>
              <a:rPr lang="en-US" sz="2000" b="1" dirty="0">
                <a:solidFill>
                  <a:schemeClr val="tx1">
                    <a:lumMod val="75000"/>
                    <a:lumOff val="25000"/>
                  </a:schemeClr>
                </a:solidFill>
              </a:rPr>
              <a:t>Look to function and designation</a:t>
            </a:r>
          </a:p>
          <a:p>
            <a:pPr marL="342900" indent="-342900">
              <a:lnSpc>
                <a:spcPct val="90000"/>
              </a:lnSpc>
            </a:pPr>
            <a:r>
              <a:rPr lang="en-US" sz="2000" u="sng" dirty="0">
                <a:solidFill>
                  <a:schemeClr val="tx1">
                    <a:lumMod val="75000"/>
                    <a:lumOff val="25000"/>
                  </a:schemeClr>
                </a:solidFill>
              </a:rPr>
              <a:t>Function</a:t>
            </a:r>
            <a:r>
              <a:rPr lang="en-US" sz="2000" dirty="0">
                <a:solidFill>
                  <a:schemeClr val="tx1">
                    <a:lumMod val="75000"/>
                    <a:lumOff val="25000"/>
                  </a:schemeClr>
                </a:solidFill>
              </a:rPr>
              <a:t>: Discretionary administrative </a:t>
            </a:r>
            <a:br>
              <a:rPr lang="en-US" sz="2000" dirty="0">
                <a:solidFill>
                  <a:schemeClr val="tx1">
                    <a:lumMod val="75000"/>
                    <a:lumOff val="25000"/>
                  </a:schemeClr>
                </a:solidFill>
              </a:rPr>
            </a:br>
            <a:r>
              <a:rPr lang="en-US" sz="2000" dirty="0">
                <a:solidFill>
                  <a:schemeClr val="tx1">
                    <a:lumMod val="75000"/>
                    <a:lumOff val="25000"/>
                  </a:schemeClr>
                </a:solidFill>
              </a:rPr>
              <a:t>or investment decisions related </a:t>
            </a:r>
            <a:br>
              <a:rPr lang="en-US" sz="2000" dirty="0">
                <a:solidFill>
                  <a:schemeClr val="tx1">
                    <a:lumMod val="75000"/>
                    <a:lumOff val="25000"/>
                  </a:schemeClr>
                </a:solidFill>
              </a:rPr>
            </a:br>
            <a:r>
              <a:rPr lang="en-US" sz="2000" dirty="0">
                <a:solidFill>
                  <a:schemeClr val="tx1">
                    <a:lumMod val="75000"/>
                    <a:lumOff val="25000"/>
                  </a:schemeClr>
                </a:solidFill>
              </a:rPr>
              <a:t>to the plan</a:t>
            </a:r>
          </a:p>
          <a:p>
            <a:pPr marL="342900" indent="-342900">
              <a:lnSpc>
                <a:spcPct val="90000"/>
              </a:lnSpc>
            </a:pPr>
            <a:r>
              <a:rPr lang="en-US" sz="2000" u="sng" dirty="0">
                <a:solidFill>
                  <a:schemeClr val="tx1">
                    <a:lumMod val="75000"/>
                    <a:lumOff val="25000"/>
                  </a:schemeClr>
                </a:solidFill>
              </a:rPr>
              <a:t>Designation</a:t>
            </a:r>
            <a:r>
              <a:rPr lang="en-US" sz="2000" dirty="0">
                <a:solidFill>
                  <a:schemeClr val="tx1">
                    <a:lumMod val="75000"/>
                    <a:lumOff val="25000"/>
                  </a:schemeClr>
                </a:solidFill>
              </a:rPr>
              <a:t>:  Named in a plan, trust document, or statute as a fiduciary</a:t>
            </a:r>
          </a:p>
          <a:p>
            <a:pPr marL="342900" indent="-342900">
              <a:lnSpc>
                <a:spcPct val="90000"/>
              </a:lnSpc>
            </a:pPr>
            <a:r>
              <a:rPr lang="en-US" sz="2000" u="sng" dirty="0">
                <a:solidFill>
                  <a:schemeClr val="tx1">
                    <a:lumMod val="75000"/>
                    <a:lumOff val="25000"/>
                  </a:schemeClr>
                </a:solidFill>
              </a:rPr>
              <a:t>Trustees</a:t>
            </a:r>
            <a:r>
              <a:rPr lang="en-US" sz="2000" dirty="0">
                <a:solidFill>
                  <a:schemeClr val="tx1">
                    <a:lumMod val="75000"/>
                    <a:lumOff val="25000"/>
                  </a:schemeClr>
                </a:solidFill>
              </a:rPr>
              <a:t> – both by function and designation</a:t>
            </a:r>
          </a:p>
          <a:p>
            <a:pPr marL="731502" lvl="2" indent="0">
              <a:lnSpc>
                <a:spcPct val="90000"/>
              </a:lnSpc>
              <a:buNone/>
            </a:pPr>
            <a:r>
              <a:rPr lang="en-US" sz="1400" dirty="0">
                <a:solidFill>
                  <a:schemeClr val="tx1">
                    <a:lumMod val="75000"/>
                    <a:lumOff val="25000"/>
                  </a:schemeClr>
                </a:solidFill>
              </a:rPr>
              <a:t>Internal Revenue Code § 4975(e)(3); ERISA </a:t>
            </a:r>
            <a:r>
              <a:rPr lang="en-US" altLang="en-US" sz="1400" dirty="0">
                <a:solidFill>
                  <a:schemeClr val="tx1">
                    <a:lumMod val="75000"/>
                    <a:lumOff val="25000"/>
                  </a:schemeClr>
                </a:solidFill>
              </a:rPr>
              <a:t>§ 3(21)</a:t>
            </a:r>
            <a:endParaRPr lang="en-US" sz="1400" dirty="0">
              <a:solidFill>
                <a:schemeClr val="tx1">
                  <a:lumMod val="75000"/>
                  <a:lumOff val="25000"/>
                </a:schemeClr>
              </a:solidFill>
            </a:endParaRPr>
          </a:p>
          <a:p>
            <a:pPr>
              <a:lnSpc>
                <a:spcPct val="90000"/>
              </a:lnSpc>
            </a:pPr>
            <a:endParaRPr lang="en-US" sz="2000" dirty="0">
              <a:solidFill>
                <a:schemeClr val="tx1">
                  <a:lumMod val="75000"/>
                  <a:lumOff val="25000"/>
                </a:schemeClr>
              </a:solidFill>
            </a:endParaRPr>
          </a:p>
        </p:txBody>
      </p:sp>
      <p:pic>
        <p:nvPicPr>
          <p:cNvPr id="4" name="Picture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815" b="2"/>
          <a:stretch/>
        </p:blipFill>
        <p:spPr>
          <a:xfrm>
            <a:off x="6197600" y="2206752"/>
            <a:ext cx="5384800" cy="3736848"/>
          </a:xfrm>
          <a:noFill/>
        </p:spPr>
      </p:pic>
      <p:sp>
        <p:nvSpPr>
          <p:cNvPr id="19465" name="Slide Number Placeholder 4">
            <a:extLst>
              <a:ext uri="{FF2B5EF4-FFF2-40B4-BE49-F238E27FC236}">
                <a16:creationId xmlns:a16="http://schemas.microsoft.com/office/drawing/2014/main" id="{97E0F2C7-2C93-B129-BB6F-375728E673C3}"/>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5</a:t>
            </a:fld>
            <a:endParaRPr lang="en-US"/>
          </a:p>
        </p:txBody>
      </p:sp>
    </p:spTree>
    <p:extLst>
      <p:ext uri="{BB962C8B-B14F-4D97-AF65-F5344CB8AC3E}">
        <p14:creationId xmlns:p14="http://schemas.microsoft.com/office/powerpoint/2010/main" val="209570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8237B89C-D335-9C26-CC34-8E9B7455353F}"/>
              </a:ext>
            </a:extLst>
          </p:cNvPr>
          <p:cNvSpPr>
            <a:spLocks noGrp="1"/>
          </p:cNvSpPr>
          <p:nvPr>
            <p:ph idx="1"/>
          </p:nvPr>
        </p:nvSpPr>
        <p:spPr>
          <a:xfrm>
            <a:off x="609602" y="1600200"/>
            <a:ext cx="11074401" cy="43688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90000"/>
              </a:lnSpc>
            </a:pPr>
            <a:r>
              <a:rPr kumimoji="0" lang="en-US" sz="2700" b="0" i="0" u="none" strike="noStrike" kern="1200" cap="none" spc="0" normalizeH="0" baseline="0" noProof="0" dirty="0">
                <a:ln>
                  <a:noFill/>
                </a:ln>
                <a:solidFill>
                  <a:schemeClr val="tx1">
                    <a:lumMod val="75000"/>
                    <a:lumOff val="25000"/>
                  </a:schemeClr>
                </a:solidFill>
                <a:effectLst/>
                <a:uLnTx/>
                <a:uFillTx/>
              </a:rPr>
              <a:t>The Plan Sponsor determines the scope of authority of the fiduciaries and grants authority through the Plan Document</a:t>
            </a:r>
          </a:p>
          <a:p>
            <a:pPr marL="457200" indent="-457200">
              <a:lnSpc>
                <a:spcPct val="90000"/>
              </a:lnSpc>
            </a:pPr>
            <a:r>
              <a:rPr lang="en-US" sz="2700" dirty="0">
                <a:solidFill>
                  <a:schemeClr val="tx1">
                    <a:lumMod val="75000"/>
                    <a:lumOff val="25000"/>
                  </a:schemeClr>
                </a:solidFill>
              </a:rPr>
              <a:t>Generally:</a:t>
            </a:r>
          </a:p>
          <a:p>
            <a:pPr marL="1066785" lvl="1" indent="-457200">
              <a:lnSpc>
                <a:spcPct val="90000"/>
              </a:lnSpc>
            </a:pPr>
            <a:r>
              <a:rPr lang="en-US" sz="1800" dirty="0">
                <a:solidFill>
                  <a:schemeClr val="tx1">
                    <a:lumMod val="75000"/>
                    <a:lumOff val="25000"/>
                  </a:schemeClr>
                </a:solidFill>
              </a:rPr>
              <a:t>Board Members</a:t>
            </a:r>
          </a:p>
          <a:p>
            <a:pPr marL="1066785" lvl="1" indent="-457200">
              <a:lnSpc>
                <a:spcPct val="90000"/>
              </a:lnSpc>
            </a:pPr>
            <a:r>
              <a:rPr lang="en-US" sz="1800" dirty="0">
                <a:solidFill>
                  <a:schemeClr val="tx1">
                    <a:lumMod val="75000"/>
                    <a:lumOff val="25000"/>
                  </a:schemeClr>
                </a:solidFill>
              </a:rPr>
              <a:t>Committee Members</a:t>
            </a:r>
          </a:p>
          <a:p>
            <a:pPr marL="1066785" lvl="1" indent="-457200">
              <a:lnSpc>
                <a:spcPct val="90000"/>
              </a:lnSpc>
            </a:pPr>
            <a:r>
              <a:rPr lang="en-US" sz="1800" dirty="0">
                <a:solidFill>
                  <a:schemeClr val="tx1">
                    <a:lumMod val="75000"/>
                    <a:lumOff val="25000"/>
                  </a:schemeClr>
                </a:solidFill>
              </a:rPr>
              <a:t>Executive Staff</a:t>
            </a:r>
          </a:p>
          <a:p>
            <a:pPr marL="1066785" lvl="1" indent="-457200">
              <a:lnSpc>
                <a:spcPct val="90000"/>
              </a:lnSpc>
            </a:pPr>
            <a:r>
              <a:rPr lang="en-US" sz="1800" dirty="0">
                <a:solidFill>
                  <a:schemeClr val="tx1">
                    <a:lumMod val="75000"/>
                    <a:lumOff val="25000"/>
                  </a:schemeClr>
                </a:solidFill>
              </a:rPr>
              <a:t>Investment Staff</a:t>
            </a:r>
          </a:p>
          <a:p>
            <a:pPr marL="1066785" lvl="1" indent="-457200">
              <a:lnSpc>
                <a:spcPct val="90000"/>
              </a:lnSpc>
            </a:pPr>
            <a:r>
              <a:rPr lang="en-US" sz="1800" dirty="0">
                <a:solidFill>
                  <a:schemeClr val="tx1">
                    <a:lumMod val="75000"/>
                    <a:lumOff val="25000"/>
                  </a:schemeClr>
                </a:solidFill>
              </a:rPr>
              <a:t>Benefits Staff</a:t>
            </a:r>
          </a:p>
          <a:p>
            <a:pPr marL="1066785" lvl="1" indent="-457200">
              <a:lnSpc>
                <a:spcPct val="90000"/>
              </a:lnSpc>
            </a:pPr>
            <a:r>
              <a:rPr lang="en-US" sz="1800" dirty="0">
                <a:solidFill>
                  <a:schemeClr val="tx1">
                    <a:lumMod val="75000"/>
                    <a:lumOff val="25000"/>
                  </a:schemeClr>
                </a:solidFill>
              </a:rPr>
              <a:t>Investment Managers/Consultants</a:t>
            </a:r>
          </a:p>
        </p:txBody>
      </p:sp>
      <p:sp>
        <p:nvSpPr>
          <p:cNvPr id="16" name="Slide Number Placeholder 2">
            <a:extLst>
              <a:ext uri="{FF2B5EF4-FFF2-40B4-BE49-F238E27FC236}">
                <a16:creationId xmlns:a16="http://schemas.microsoft.com/office/drawing/2014/main" id="{4F2F1D24-9331-6D1A-F85F-B7C19A4B7E40}"/>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6</a:t>
            </a:fld>
            <a:endParaRPr lang="en-US"/>
          </a:p>
        </p:txBody>
      </p:sp>
      <p:sp>
        <p:nvSpPr>
          <p:cNvPr id="2" name="Title 1">
            <a:extLst>
              <a:ext uri="{FF2B5EF4-FFF2-40B4-BE49-F238E27FC236}">
                <a16:creationId xmlns:a16="http://schemas.microsoft.com/office/drawing/2014/main" id="{E4EBB45F-15FF-42EE-8EB0-14AD8D795CDD}"/>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5067">
                <a:solidFill>
                  <a:schemeClr val="tx1">
                    <a:lumMod val="75000"/>
                    <a:lumOff val="25000"/>
                  </a:schemeClr>
                </a:solidFill>
              </a:rPr>
              <a:t>Who is a Fiduciary?</a:t>
            </a:r>
          </a:p>
        </p:txBody>
      </p:sp>
    </p:spTree>
    <p:extLst>
      <p:ext uri="{BB962C8B-B14F-4D97-AF65-F5344CB8AC3E}">
        <p14:creationId xmlns:p14="http://schemas.microsoft.com/office/powerpoint/2010/main" val="1236826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6D805-D4CD-4487-A3C2-C79529EC28E0}"/>
              </a:ext>
            </a:extLst>
          </p:cNvPr>
          <p:cNvSpPr>
            <a:spLocks noGrp="1"/>
          </p:cNvSpPr>
          <p:nvPr>
            <p:ph idx="1"/>
          </p:nvPr>
        </p:nvSpPr>
        <p:spPr>
          <a:xfrm>
            <a:off x="609602" y="1600200"/>
            <a:ext cx="11074401" cy="43688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90000"/>
              </a:lnSpc>
            </a:pPr>
            <a:r>
              <a:rPr lang="en-US" sz="2500" baseline="0" dirty="0">
                <a:solidFill>
                  <a:schemeClr val="tx1">
                    <a:lumMod val="75000"/>
                    <a:lumOff val="25000"/>
                  </a:schemeClr>
                </a:solidFill>
              </a:rPr>
              <a:t>Subject to contracts, attorneys, accountants, actuaries generally are not fiduciaries when acting in professional capacities.</a:t>
            </a:r>
            <a:endParaRPr lang="en-US" sz="2500" dirty="0">
              <a:solidFill>
                <a:schemeClr val="tx1">
                  <a:lumMod val="75000"/>
                  <a:lumOff val="25000"/>
                </a:schemeClr>
              </a:solidFill>
            </a:endParaRPr>
          </a:p>
          <a:p>
            <a:pPr marL="342900" indent="-342900">
              <a:lnSpc>
                <a:spcPct val="90000"/>
              </a:lnSpc>
            </a:pPr>
            <a:r>
              <a:rPr lang="en-US" altLang="en-US" sz="2500" dirty="0">
                <a:solidFill>
                  <a:schemeClr val="tx1">
                    <a:lumMod val="75000"/>
                    <a:lumOff val="25000"/>
                  </a:schemeClr>
                </a:solidFill>
              </a:rPr>
              <a:t>Third party administrators and recordkeepers generally are </a:t>
            </a:r>
            <a:r>
              <a:rPr lang="en-US" altLang="en-US" sz="2500" u="sng" dirty="0">
                <a:solidFill>
                  <a:schemeClr val="tx1">
                    <a:lumMod val="75000"/>
                    <a:lumOff val="25000"/>
                  </a:schemeClr>
                </a:solidFill>
              </a:rPr>
              <a:t>not</a:t>
            </a:r>
            <a:r>
              <a:rPr lang="en-US" altLang="en-US" sz="2500" dirty="0">
                <a:solidFill>
                  <a:schemeClr val="tx1">
                    <a:lumMod val="75000"/>
                    <a:lumOff val="25000"/>
                  </a:schemeClr>
                </a:solidFill>
              </a:rPr>
              <a:t> fiduciaries if solely performing ministerial functions.</a:t>
            </a:r>
          </a:p>
          <a:p>
            <a:pPr marL="342900" indent="-342900">
              <a:lnSpc>
                <a:spcPct val="90000"/>
              </a:lnSpc>
            </a:pPr>
            <a:r>
              <a:rPr lang="en-US" altLang="en-US" sz="2500" dirty="0">
                <a:solidFill>
                  <a:schemeClr val="tx1">
                    <a:lumMod val="75000"/>
                    <a:lumOff val="25000"/>
                  </a:schemeClr>
                </a:solidFill>
              </a:rPr>
              <a:t>Typically, vendor agreements will affirmatively state that the vendor is not a fiduciary.</a:t>
            </a:r>
          </a:p>
          <a:p>
            <a:pPr marL="342900" indent="-342900">
              <a:lnSpc>
                <a:spcPct val="90000"/>
              </a:lnSpc>
            </a:pPr>
            <a:r>
              <a:rPr lang="en-US" altLang="en-US" sz="2500" dirty="0">
                <a:solidFill>
                  <a:schemeClr val="tx1">
                    <a:lumMod val="75000"/>
                    <a:lumOff val="25000"/>
                  </a:schemeClr>
                </a:solidFill>
              </a:rPr>
              <a:t>Exception if providing investment advice to participants (</a:t>
            </a:r>
            <a:r>
              <a:rPr lang="en-US" altLang="en-US" sz="2500" i="1" dirty="0">
                <a:solidFill>
                  <a:schemeClr val="tx1">
                    <a:lumMod val="75000"/>
                    <a:lumOff val="25000"/>
                  </a:schemeClr>
                </a:solidFill>
              </a:rPr>
              <a:t>e.g.</a:t>
            </a:r>
            <a:r>
              <a:rPr lang="en-US" altLang="en-US" sz="2500" dirty="0">
                <a:solidFill>
                  <a:schemeClr val="tx1">
                    <a:lumMod val="75000"/>
                    <a:lumOff val="25000"/>
                  </a:schemeClr>
                </a:solidFill>
              </a:rPr>
              <a:t>, through brokers, relationship managers, or third parties like Ibbotson or Morningstar)</a:t>
            </a:r>
          </a:p>
          <a:p>
            <a:pPr marL="342900" indent="-342900">
              <a:lnSpc>
                <a:spcPct val="90000"/>
              </a:lnSpc>
            </a:pPr>
            <a:r>
              <a:rPr lang="en-US" altLang="en-US" sz="2500" dirty="0">
                <a:solidFill>
                  <a:schemeClr val="tx1">
                    <a:lumMod val="75000"/>
                    <a:lumOff val="25000"/>
                  </a:schemeClr>
                </a:solidFill>
              </a:rPr>
              <a:t>Exception if providing managed account or rollover advice to participants.</a:t>
            </a:r>
          </a:p>
          <a:p>
            <a:pPr>
              <a:lnSpc>
                <a:spcPct val="90000"/>
              </a:lnSpc>
            </a:pPr>
            <a:endParaRPr lang="en-US" sz="2500" dirty="0">
              <a:solidFill>
                <a:schemeClr val="tx1">
                  <a:lumMod val="75000"/>
                  <a:lumOff val="25000"/>
                </a:schemeClr>
              </a:solidFill>
            </a:endParaRPr>
          </a:p>
        </p:txBody>
      </p:sp>
      <p:sp>
        <p:nvSpPr>
          <p:cNvPr id="9" name="Slide Number Placeholder 2">
            <a:extLst>
              <a:ext uri="{FF2B5EF4-FFF2-40B4-BE49-F238E27FC236}">
                <a16:creationId xmlns:a16="http://schemas.microsoft.com/office/drawing/2014/main" id="{79E44605-7FD6-5344-7830-AA7E4A28843B}"/>
              </a:ext>
            </a:extLst>
          </p:cNvPr>
          <p:cNvSpPr>
            <a:spLocks noGrp="1"/>
          </p:cNvSpPr>
          <p:nvPr>
            <p:ph type="sldNum" sz="quarter" idx="12"/>
          </p:nvPr>
        </p:nvSpPr>
        <p:spPr>
          <a:xfrm>
            <a:off x="11277602" y="6248400"/>
            <a:ext cx="686033" cy="365125"/>
          </a:xfrm>
        </p:spPr>
        <p:txBody>
          <a:bodyPr/>
          <a:lstStyle/>
          <a:p>
            <a:pPr>
              <a:spcAft>
                <a:spcPts val="600"/>
              </a:spcAft>
            </a:pPr>
            <a:fld id="{2750E617-D47E-472A-88D4-6F0DA0211E2E}" type="slidenum">
              <a:rPr lang="en-US" smtClean="0"/>
              <a:pPr>
                <a:spcAft>
                  <a:spcPts val="600"/>
                </a:spcAft>
              </a:pPr>
              <a:t>7</a:t>
            </a:fld>
            <a:endParaRPr lang="en-US"/>
          </a:p>
        </p:txBody>
      </p:sp>
      <p:sp>
        <p:nvSpPr>
          <p:cNvPr id="3" name="Title 2">
            <a:extLst>
              <a:ext uri="{FF2B5EF4-FFF2-40B4-BE49-F238E27FC236}">
                <a16:creationId xmlns:a16="http://schemas.microsoft.com/office/drawing/2014/main" id="{8A38313B-5DE0-485F-A40B-95D03C805A18}"/>
              </a:ext>
            </a:extLst>
          </p:cNvPr>
          <p:cNvSpPr>
            <a:spLocks noGrp="1"/>
          </p:cNvSpPr>
          <p:nvPr>
            <p:ph type="title"/>
          </p:nvPr>
        </p:nvSpPr>
        <p:spPr>
          <a:xfrm>
            <a:off x="609600" y="533400"/>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Who is </a:t>
            </a:r>
            <a:r>
              <a:rPr lang="en-US" altLang="en-US" sz="5067" u="sng">
                <a:solidFill>
                  <a:schemeClr val="tx1">
                    <a:lumMod val="75000"/>
                    <a:lumOff val="25000"/>
                  </a:schemeClr>
                </a:solidFill>
              </a:rPr>
              <a:t>not</a:t>
            </a:r>
            <a:r>
              <a:rPr lang="en-US" altLang="en-US" sz="5067">
                <a:solidFill>
                  <a:schemeClr val="tx1">
                    <a:lumMod val="75000"/>
                    <a:lumOff val="25000"/>
                  </a:schemeClr>
                </a:solidFill>
              </a:rPr>
              <a:t> a Fiduciary? </a:t>
            </a:r>
            <a:endParaRPr lang="en-US" sz="5067">
              <a:solidFill>
                <a:schemeClr val="tx1">
                  <a:lumMod val="75000"/>
                  <a:lumOff val="25000"/>
                </a:schemeClr>
              </a:solidFill>
            </a:endParaRPr>
          </a:p>
        </p:txBody>
      </p:sp>
    </p:spTree>
    <p:extLst>
      <p:ext uri="{BB962C8B-B14F-4D97-AF65-F5344CB8AC3E}">
        <p14:creationId xmlns:p14="http://schemas.microsoft.com/office/powerpoint/2010/main" val="411775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67590-619E-F43B-7D8F-F40654E662A3}"/>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2750E617-D47E-472A-88D4-6F0DA0211E2E}" type="slidenum">
              <a:rPr lang="en-US" smtClean="0"/>
              <a:pPr>
                <a:spcAft>
                  <a:spcPts val="600"/>
                </a:spcAft>
              </a:pPr>
              <a:t>8</a:t>
            </a:fld>
            <a:endParaRPr lang="en-US"/>
          </a:p>
        </p:txBody>
      </p:sp>
      <p:sp>
        <p:nvSpPr>
          <p:cNvPr id="3" name="Title 2">
            <a:extLst>
              <a:ext uri="{FF2B5EF4-FFF2-40B4-BE49-F238E27FC236}">
                <a16:creationId xmlns:a16="http://schemas.microsoft.com/office/drawing/2014/main" id="{7005FE4D-814E-F545-AA95-B478C12CD7F1}"/>
              </a:ext>
            </a:extLst>
          </p:cNvPr>
          <p:cNvSpPr>
            <a:spLocks noGrp="1"/>
          </p:cNvSpPr>
          <p:nvPr>
            <p:ph type="title"/>
          </p:nvPr>
        </p:nvSpPr>
        <p:spPr>
          <a:xfrm>
            <a:off x="609600" y="228605"/>
            <a:ext cx="10972800" cy="819347"/>
          </a:xfrm>
        </p:spPr>
        <p:txBody>
          <a:bodyPr anchor="b">
            <a:normAutofit/>
          </a:bodyPr>
          <a:lstStyle/>
          <a:p>
            <a:r>
              <a:rPr lang="en-US" dirty="0"/>
              <a:t>Sources of Fiduciary Duty</a:t>
            </a:r>
          </a:p>
        </p:txBody>
      </p:sp>
      <p:graphicFrame>
        <p:nvGraphicFramePr>
          <p:cNvPr id="8" name="Content Placeholder 7">
            <a:extLst>
              <a:ext uri="{FF2B5EF4-FFF2-40B4-BE49-F238E27FC236}">
                <a16:creationId xmlns:a16="http://schemas.microsoft.com/office/drawing/2014/main" id="{E63FF203-E74C-88DE-ACE7-DF478EEBDCEA}"/>
              </a:ext>
            </a:extLst>
          </p:cNvPr>
          <p:cNvGraphicFramePr>
            <a:graphicFrameLocks noGrp="1"/>
          </p:cNvGraphicFramePr>
          <p:nvPr>
            <p:ph idx="1"/>
            <p:extLst>
              <p:ext uri="{D42A27DB-BD31-4B8C-83A1-F6EECF244321}">
                <p14:modId xmlns:p14="http://schemas.microsoft.com/office/powerpoint/2010/main" val="2901949910"/>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92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Slide Number Placeholder 2">
            <a:extLst>
              <a:ext uri="{FF2B5EF4-FFF2-40B4-BE49-F238E27FC236}">
                <a16:creationId xmlns:a16="http://schemas.microsoft.com/office/drawing/2014/main" id="{E1AA5B03-B57A-FAF1-ED59-E33E4BC74CA0}"/>
              </a:ext>
            </a:extLst>
          </p:cNvPr>
          <p:cNvSpPr>
            <a:spLocks noGrp="1"/>
          </p:cNvSpPr>
          <p:nvPr>
            <p:ph type="sldNum" sz="quarter" idx="12"/>
          </p:nvPr>
        </p:nvSpPr>
        <p:spPr>
          <a:xfrm>
            <a:off x="11277602" y="6248400"/>
            <a:ext cx="686033" cy="365125"/>
          </a:xfrm>
        </p:spPr>
        <p:txBody>
          <a:bodyPr anchor="ctr">
            <a:normAutofit/>
          </a:bodyPr>
          <a:lstStyle/>
          <a:p>
            <a:pPr>
              <a:spcAft>
                <a:spcPts val="600"/>
              </a:spcAft>
            </a:pPr>
            <a:fld id="{168AF98F-3394-462D-BE62-CCEF13BEB39D}" type="slidenum">
              <a:rPr lang="en-US" smtClean="0"/>
              <a:pPr>
                <a:spcAft>
                  <a:spcPts val="600"/>
                </a:spcAft>
              </a:pPr>
              <a:t>9</a:t>
            </a:fld>
            <a:endParaRPr lang="en-US"/>
          </a:p>
        </p:txBody>
      </p:sp>
      <p:sp>
        <p:nvSpPr>
          <p:cNvPr id="20483" name="Title 2">
            <a:extLst>
              <a:ext uri="{FF2B5EF4-FFF2-40B4-BE49-F238E27FC236}">
                <a16:creationId xmlns:a16="http://schemas.microsoft.com/office/drawing/2014/main" id="{EA7F525F-ACCD-4501-A5BC-B8067F6BA758}"/>
              </a:ext>
            </a:extLst>
          </p:cNvPr>
          <p:cNvSpPr>
            <a:spLocks noGrp="1"/>
          </p:cNvSpPr>
          <p:nvPr>
            <p:ph type="title"/>
          </p:nvPr>
        </p:nvSpPr>
        <p:spPr>
          <a:xfrm>
            <a:off x="609600" y="228605"/>
            <a:ext cx="10972800" cy="819347"/>
          </a:xfrm>
        </p:spPr>
        <p:txBody>
          <a:bodyPr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ltLang="en-US" sz="5067">
                <a:solidFill>
                  <a:schemeClr val="tx1">
                    <a:lumMod val="75000"/>
                    <a:lumOff val="25000"/>
                  </a:schemeClr>
                </a:solidFill>
              </a:rPr>
              <a:t>Typical Fiduciary Activities:</a:t>
            </a:r>
          </a:p>
        </p:txBody>
      </p:sp>
      <p:graphicFrame>
        <p:nvGraphicFramePr>
          <p:cNvPr id="20491" name="Content Placeholder 1">
            <a:extLst>
              <a:ext uri="{FF2B5EF4-FFF2-40B4-BE49-F238E27FC236}">
                <a16:creationId xmlns:a16="http://schemas.microsoft.com/office/drawing/2014/main" id="{DD88D96E-02B7-531F-272F-EC53F886B366}"/>
              </a:ext>
            </a:extLst>
          </p:cNvPr>
          <p:cNvGraphicFramePr>
            <a:graphicFrameLocks noGrp="1"/>
          </p:cNvGraphicFramePr>
          <p:nvPr>
            <p:ph idx="1"/>
            <p:extLst>
              <p:ext uri="{D42A27DB-BD31-4B8C-83A1-F6EECF244321}">
                <p14:modId xmlns:p14="http://schemas.microsoft.com/office/powerpoint/2010/main" val="1360572179"/>
              </p:ext>
            </p:extLst>
          </p:nvPr>
        </p:nvGraphicFramePr>
        <p:xfrm>
          <a:off x="609601" y="1219202"/>
          <a:ext cx="11074401"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02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dgm="http://schemas.openxmlformats.org/drawingml/2006/diagram" xmlns:a16="http://schemas.microsoft.com/office/drawing/2014/main" xmlns="">
      <p:transition>
        <p:fade/>
      </p:transition>
    </mc:Fallback>
  </mc:AlternateContent>
</p:sld>
</file>

<file path=ppt/theme/theme1.xml><?xml version="1.0" encoding="utf-8"?>
<a:theme xmlns:a="http://schemas.openxmlformats.org/drawingml/2006/main" name="1_IM_Modular_Main_Theme">
  <a:themeElements>
    <a:clrScheme name="1_IM_Brand Colors">
      <a:dk1>
        <a:srgbClr val="1D252E"/>
      </a:dk1>
      <a:lt1>
        <a:sysClr val="window" lastClr="FFFFFF"/>
      </a:lt1>
      <a:dk2>
        <a:srgbClr val="A2AAB6"/>
      </a:dk2>
      <a:lt2>
        <a:srgbClr val="FFFFFF"/>
      </a:lt2>
      <a:accent1>
        <a:srgbClr val="EE3124"/>
      </a:accent1>
      <a:accent2>
        <a:srgbClr val="009DEA"/>
      </a:accent2>
      <a:accent3>
        <a:srgbClr val="D7C92F"/>
      </a:accent3>
      <a:accent4>
        <a:srgbClr val="582D43"/>
      </a:accent4>
      <a:accent5>
        <a:srgbClr val="0D525A"/>
      </a:accent5>
      <a:accent6>
        <a:srgbClr val="555960"/>
      </a:accent6>
      <a:hlink>
        <a:srgbClr val="002858"/>
      </a:hlink>
      <a:folHlink>
        <a:srgbClr val="1D25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_IM_Modular_Main_Theme" id="{76321B76-42CA-4253-8B4B-89B11A740BDF}" vid="{1607C174-74AE-4CC2-A61A-DF78AF591773}"/>
    </a:ext>
  </a:extLst>
</a:theme>
</file>

<file path=ppt/theme/theme2.xml><?xml version="1.0" encoding="utf-8"?>
<a:theme xmlns:a="http://schemas.openxmlformats.org/drawingml/2006/main" name="1_IM_16x9_New_2019">
  <a:themeElements>
    <a:clrScheme name="Ice Proposed">
      <a:dk1>
        <a:sysClr val="windowText" lastClr="000000"/>
      </a:dk1>
      <a:lt1>
        <a:srgbClr val="FFFFFF"/>
      </a:lt1>
      <a:dk2>
        <a:srgbClr val="B9BBBD"/>
      </a:dk2>
      <a:lt2>
        <a:srgbClr val="FFFFFF"/>
      </a:lt2>
      <a:accent1>
        <a:srgbClr val="E33D1F"/>
      </a:accent1>
      <a:accent2>
        <a:srgbClr val="007DB2"/>
      </a:accent2>
      <a:accent3>
        <a:srgbClr val="F3B900"/>
      </a:accent3>
      <a:accent4>
        <a:srgbClr val="924E8C"/>
      </a:accent4>
      <a:accent5>
        <a:srgbClr val="78BE20"/>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3206</Words>
  <Application>Microsoft Office PowerPoint</Application>
  <PresentationFormat>Widescreen</PresentationFormat>
  <Paragraphs>370</Paragraphs>
  <Slides>48</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arial</vt:lpstr>
      <vt:lpstr>Calibri</vt:lpstr>
      <vt:lpstr>1_IM_Modular_Main_Theme</vt:lpstr>
      <vt:lpstr>1_IM_16x9_New_2019</vt:lpstr>
      <vt:lpstr>Fiduciary Duties – Basics, Risks and Developments to Watch </vt:lpstr>
      <vt:lpstr>Agenda</vt:lpstr>
      <vt:lpstr>Fiduciary Basics</vt:lpstr>
      <vt:lpstr>Fiduciary Education</vt:lpstr>
      <vt:lpstr>Fiduciary Defined </vt:lpstr>
      <vt:lpstr>Who is a Fiduciary?</vt:lpstr>
      <vt:lpstr>Who is not a Fiduciary? </vt:lpstr>
      <vt:lpstr>Sources of Fiduciary Duty</vt:lpstr>
      <vt:lpstr>Typical Fiduciary Activities:</vt:lpstr>
      <vt:lpstr>Fiduciary Duties</vt:lpstr>
      <vt:lpstr>Duty of Loyalty </vt:lpstr>
      <vt:lpstr>Duty of Loyalty</vt:lpstr>
      <vt:lpstr>Duty of Loyalty</vt:lpstr>
      <vt:lpstr>Duty of Loyalty: Independence</vt:lpstr>
      <vt:lpstr>Duty of Loyalty: Independence</vt:lpstr>
      <vt:lpstr>Duty of Loyalty: Independence</vt:lpstr>
      <vt:lpstr>Duty of Loyalty: Impartiality </vt:lpstr>
      <vt:lpstr>Duty of Loyalty: Impartiality</vt:lpstr>
      <vt:lpstr>Duty of Impartiality</vt:lpstr>
      <vt:lpstr>Duty of Impartiality – Oregon Supreme Court Case</vt:lpstr>
      <vt:lpstr>Duty of Loyalty - Plan Expenses</vt:lpstr>
      <vt:lpstr>Duty of Prudence </vt:lpstr>
      <vt:lpstr>Duty of Prudence</vt:lpstr>
      <vt:lpstr>Duty of Prudence – Be Informed</vt:lpstr>
      <vt:lpstr>Duty of Prudence: Delegation</vt:lpstr>
      <vt:lpstr>Duty of Prudence: Delegation</vt:lpstr>
      <vt:lpstr>Duty of Prudence: Delegation</vt:lpstr>
      <vt:lpstr>Duty of Prudence:  Delegation</vt:lpstr>
      <vt:lpstr>Affirmative Duty to Follow Plan Document</vt:lpstr>
      <vt:lpstr>Negative Duties: Prohibited Transactions</vt:lpstr>
      <vt:lpstr>Key Takeaways</vt:lpstr>
      <vt:lpstr>Fiduciary Liability</vt:lpstr>
      <vt:lpstr>Fiduciary Liability</vt:lpstr>
      <vt:lpstr>Best Practices for Managing Liability</vt:lpstr>
      <vt:lpstr>Sovereign Immunity</vt:lpstr>
      <vt:lpstr>PowerPoint Presentation</vt:lpstr>
      <vt:lpstr>The Focus On Process</vt:lpstr>
      <vt:lpstr>Managing Fiduciary Risk</vt:lpstr>
      <vt:lpstr>Managing Fiduciary Risk</vt:lpstr>
      <vt:lpstr>Managing Fiduciary Risk</vt:lpstr>
      <vt:lpstr>Managing Fiduciary Risk</vt:lpstr>
      <vt:lpstr>Other Topics to Watch</vt:lpstr>
      <vt:lpstr>Cybersecurity</vt:lpstr>
      <vt:lpstr> ARTIFICIAL INTELLIGENCE</vt:lpstr>
      <vt:lpstr>Correction of Overpayments</vt:lpstr>
      <vt:lpstr> MISSING PLAN PARTICIPANTS</vt:lpstr>
      <vt:lpstr>ESG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Celestine</dc:creator>
  <cp:lastModifiedBy>Amanda Celestine</cp:lastModifiedBy>
  <cp:revision>1</cp:revision>
  <dcterms:created xsi:type="dcterms:W3CDTF">1900-01-01T05:00:00Z</dcterms:created>
  <dcterms:modified xsi:type="dcterms:W3CDTF">2024-08-23T23:16:25Z</dcterms:modified>
</cp:coreProperties>
</file>