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4" r:id="rId3"/>
    <p:sldId id="267" r:id="rId4"/>
    <p:sldId id="275" r:id="rId5"/>
    <p:sldId id="294" r:id="rId6"/>
    <p:sldId id="257" r:id="rId7"/>
    <p:sldId id="271" r:id="rId8"/>
    <p:sldId id="272" r:id="rId9"/>
    <p:sldId id="281" r:id="rId10"/>
    <p:sldId id="263" r:id="rId11"/>
    <p:sldId id="260" r:id="rId12"/>
    <p:sldId id="298" r:id="rId13"/>
    <p:sldId id="297" r:id="rId14"/>
    <p:sldId id="288" r:id="rId15"/>
    <p:sldId id="280" r:id="rId16"/>
    <p:sldId id="273" r:id="rId17"/>
    <p:sldId id="274" r:id="rId18"/>
    <p:sldId id="285" r:id="rId19"/>
    <p:sldId id="295" r:id="rId20"/>
    <p:sldId id="296" r:id="rId21"/>
    <p:sldId id="276" r:id="rId22"/>
    <p:sldId id="277" r:id="rId23"/>
    <p:sldId id="293" r:id="rId24"/>
    <p:sldId id="289" r:id="rId25"/>
    <p:sldId id="279" r:id="rId26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892A3-9EC7-42DA-99DC-46088F364F95}" v="8" dt="2024-08-23T20:15:12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90" autoAdjust="0"/>
  </p:normalViewPr>
  <p:slideViewPr>
    <p:cSldViewPr snapToGrid="0">
      <p:cViewPr varScale="1">
        <p:scale>
          <a:sx n="142" d="100"/>
          <a:sy n="142" d="100"/>
        </p:scale>
        <p:origin x="10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91" d="100"/>
          <a:sy n="91" d="100"/>
        </p:scale>
        <p:origin x="2496" y="-109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C981FC-A841-415E-BC31-1A68B6466DE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5AB169-EAB7-4AE0-8285-8D7565009830}">
      <dgm:prSet/>
      <dgm:spPr/>
      <dgm:t>
        <a:bodyPr/>
        <a:lstStyle/>
        <a:p>
          <a:r>
            <a:rPr lang="en-US" b="1" dirty="0"/>
            <a:t>Governance versus Management</a:t>
          </a:r>
          <a:endParaRPr lang="en-US" dirty="0"/>
        </a:p>
      </dgm:t>
    </dgm:pt>
    <dgm:pt modelId="{0BC412CE-3960-4240-A5B8-758F79EC4858}" type="parTrans" cxnId="{ECA0CC62-A635-46FD-AA4B-53E87D9B4DAA}">
      <dgm:prSet/>
      <dgm:spPr/>
      <dgm:t>
        <a:bodyPr/>
        <a:lstStyle/>
        <a:p>
          <a:endParaRPr lang="en-US"/>
        </a:p>
      </dgm:t>
    </dgm:pt>
    <dgm:pt modelId="{49C579A2-70D0-47F1-9346-F931D25C0EBD}" type="sibTrans" cxnId="{ECA0CC62-A635-46FD-AA4B-53E87D9B4DAA}">
      <dgm:prSet/>
      <dgm:spPr/>
      <dgm:t>
        <a:bodyPr/>
        <a:lstStyle/>
        <a:p>
          <a:endParaRPr lang="en-US"/>
        </a:p>
      </dgm:t>
    </dgm:pt>
    <dgm:pt modelId="{825867D8-63A2-4185-9924-F7BE1FBE1D7B}">
      <dgm:prSet/>
      <dgm:spPr/>
      <dgm:t>
        <a:bodyPr/>
        <a:lstStyle/>
        <a:p>
          <a:r>
            <a:rPr lang="en-US" b="1"/>
            <a:t>Fiduciary Duty</a:t>
          </a:r>
          <a:endParaRPr lang="en-US"/>
        </a:p>
      </dgm:t>
    </dgm:pt>
    <dgm:pt modelId="{878EF9DE-9265-45A3-B790-47182A379520}" type="parTrans" cxnId="{90425A90-D1E5-470E-9969-6D1F7A9772D9}">
      <dgm:prSet/>
      <dgm:spPr/>
      <dgm:t>
        <a:bodyPr/>
        <a:lstStyle/>
        <a:p>
          <a:endParaRPr lang="en-US"/>
        </a:p>
      </dgm:t>
    </dgm:pt>
    <dgm:pt modelId="{482AC8E1-8362-4E42-9C5B-7F2CFA0224CB}" type="sibTrans" cxnId="{90425A90-D1E5-470E-9969-6D1F7A9772D9}">
      <dgm:prSet/>
      <dgm:spPr/>
      <dgm:t>
        <a:bodyPr/>
        <a:lstStyle/>
        <a:p>
          <a:endParaRPr lang="en-US"/>
        </a:p>
      </dgm:t>
    </dgm:pt>
    <dgm:pt modelId="{9E578B42-049D-4EB8-9CA7-C8DE6101B4F7}">
      <dgm:prSet/>
      <dgm:spPr/>
      <dgm:t>
        <a:bodyPr/>
        <a:lstStyle/>
        <a:p>
          <a:r>
            <a:rPr lang="en-US" b="1"/>
            <a:t>What Good Governance Looks Like</a:t>
          </a:r>
          <a:endParaRPr lang="en-US"/>
        </a:p>
      </dgm:t>
    </dgm:pt>
    <dgm:pt modelId="{2670F380-5D9C-47C5-9215-06B99BA47764}" type="parTrans" cxnId="{5C62FBC5-8D59-4AB6-ACC9-6A528A7FD208}">
      <dgm:prSet/>
      <dgm:spPr/>
      <dgm:t>
        <a:bodyPr/>
        <a:lstStyle/>
        <a:p>
          <a:endParaRPr lang="en-US"/>
        </a:p>
      </dgm:t>
    </dgm:pt>
    <dgm:pt modelId="{2B6E8E30-4F90-40D7-AAD9-5BCDADE33824}" type="sibTrans" cxnId="{5C62FBC5-8D59-4AB6-ACC9-6A528A7FD208}">
      <dgm:prSet/>
      <dgm:spPr/>
      <dgm:t>
        <a:bodyPr/>
        <a:lstStyle/>
        <a:p>
          <a:endParaRPr lang="en-US"/>
        </a:p>
      </dgm:t>
    </dgm:pt>
    <dgm:pt modelId="{0BBFDFDD-12B2-4902-96D0-C9FC572E96C3}">
      <dgm:prSet/>
      <dgm:spPr/>
      <dgm:t>
        <a:bodyPr/>
        <a:lstStyle/>
        <a:p>
          <a:r>
            <a:rPr lang="en-US" b="1"/>
            <a:t>What Good Management Looks Like</a:t>
          </a:r>
          <a:endParaRPr lang="en-US"/>
        </a:p>
      </dgm:t>
    </dgm:pt>
    <dgm:pt modelId="{87F084C0-1C86-488E-BE35-AE84A8BCB40E}" type="parTrans" cxnId="{6C15E43F-624D-49A4-8000-F2F35DAD8C1A}">
      <dgm:prSet/>
      <dgm:spPr/>
      <dgm:t>
        <a:bodyPr/>
        <a:lstStyle/>
        <a:p>
          <a:endParaRPr lang="en-US"/>
        </a:p>
      </dgm:t>
    </dgm:pt>
    <dgm:pt modelId="{E1F73514-2E35-41D2-9E32-6B3D5C7293D9}" type="sibTrans" cxnId="{6C15E43F-624D-49A4-8000-F2F35DAD8C1A}">
      <dgm:prSet/>
      <dgm:spPr/>
      <dgm:t>
        <a:bodyPr/>
        <a:lstStyle/>
        <a:p>
          <a:endParaRPr lang="en-US"/>
        </a:p>
      </dgm:t>
    </dgm:pt>
    <dgm:pt modelId="{1D92EDB2-10AF-49BF-BD44-C5095D15A586}">
      <dgm:prSet/>
      <dgm:spPr/>
      <dgm:t>
        <a:bodyPr/>
        <a:lstStyle/>
        <a:p>
          <a:r>
            <a:rPr lang="en-US" b="1"/>
            <a:t>Effective Board Chair </a:t>
          </a:r>
          <a:endParaRPr lang="en-US"/>
        </a:p>
      </dgm:t>
    </dgm:pt>
    <dgm:pt modelId="{1450E409-7ACF-4DF9-AB08-1C33DFF741AD}" type="parTrans" cxnId="{829EBF29-323B-4AF2-A4FF-7C9FA53DD6CD}">
      <dgm:prSet/>
      <dgm:spPr/>
      <dgm:t>
        <a:bodyPr/>
        <a:lstStyle/>
        <a:p>
          <a:endParaRPr lang="en-US"/>
        </a:p>
      </dgm:t>
    </dgm:pt>
    <dgm:pt modelId="{9EAAE1E1-12E3-4D63-84FD-B1ED6C499362}" type="sibTrans" cxnId="{829EBF29-323B-4AF2-A4FF-7C9FA53DD6CD}">
      <dgm:prSet/>
      <dgm:spPr/>
      <dgm:t>
        <a:bodyPr/>
        <a:lstStyle/>
        <a:p>
          <a:endParaRPr lang="en-US"/>
        </a:p>
      </dgm:t>
    </dgm:pt>
    <dgm:pt modelId="{7358F0EB-52CB-4F26-9036-DCFE01BAD767}">
      <dgm:prSet/>
      <dgm:spPr/>
      <dgm:t>
        <a:bodyPr/>
        <a:lstStyle/>
        <a:p>
          <a:r>
            <a:rPr lang="en-US" b="1"/>
            <a:t>Effective Executive Director</a:t>
          </a:r>
          <a:endParaRPr lang="en-US"/>
        </a:p>
      </dgm:t>
    </dgm:pt>
    <dgm:pt modelId="{E6E902E9-C8FB-49AB-9E3E-A945B87E48DF}" type="parTrans" cxnId="{9A402008-68B7-4DAE-9561-969846E7359A}">
      <dgm:prSet/>
      <dgm:spPr/>
      <dgm:t>
        <a:bodyPr/>
        <a:lstStyle/>
        <a:p>
          <a:endParaRPr lang="en-US"/>
        </a:p>
      </dgm:t>
    </dgm:pt>
    <dgm:pt modelId="{93AF6BB8-E342-45E3-9CAB-EF161F2BF549}" type="sibTrans" cxnId="{9A402008-68B7-4DAE-9561-969846E7359A}">
      <dgm:prSet/>
      <dgm:spPr/>
      <dgm:t>
        <a:bodyPr/>
        <a:lstStyle/>
        <a:p>
          <a:endParaRPr lang="en-US"/>
        </a:p>
      </dgm:t>
    </dgm:pt>
    <dgm:pt modelId="{FCD39DEF-C0FD-470F-9BA1-724CF02A7B86}" type="pres">
      <dgm:prSet presAssocID="{F0C981FC-A841-415E-BC31-1A68B6466DE8}" presName="vert0" presStyleCnt="0">
        <dgm:presLayoutVars>
          <dgm:dir/>
          <dgm:animOne val="branch"/>
          <dgm:animLvl val="lvl"/>
        </dgm:presLayoutVars>
      </dgm:prSet>
      <dgm:spPr/>
    </dgm:pt>
    <dgm:pt modelId="{98A07676-F825-467B-84C9-1B9AC4243155}" type="pres">
      <dgm:prSet presAssocID="{AB5AB169-EAB7-4AE0-8285-8D7565009830}" presName="thickLine" presStyleLbl="alignNode1" presStyleIdx="0" presStyleCnt="6"/>
      <dgm:spPr/>
    </dgm:pt>
    <dgm:pt modelId="{1354C454-1EEE-4ACE-9D54-F213BEAAB8A6}" type="pres">
      <dgm:prSet presAssocID="{AB5AB169-EAB7-4AE0-8285-8D7565009830}" presName="horz1" presStyleCnt="0"/>
      <dgm:spPr/>
    </dgm:pt>
    <dgm:pt modelId="{E4637C5B-CEE7-422B-B9C0-AC17ACD4D0F6}" type="pres">
      <dgm:prSet presAssocID="{AB5AB169-EAB7-4AE0-8285-8D7565009830}" presName="tx1" presStyleLbl="revTx" presStyleIdx="0" presStyleCnt="6"/>
      <dgm:spPr/>
    </dgm:pt>
    <dgm:pt modelId="{056E7F9D-F198-4CED-B71D-10571E9E7B2D}" type="pres">
      <dgm:prSet presAssocID="{AB5AB169-EAB7-4AE0-8285-8D7565009830}" presName="vert1" presStyleCnt="0"/>
      <dgm:spPr/>
    </dgm:pt>
    <dgm:pt modelId="{01490F58-6DB0-4E4C-AF42-CC27D805C5B1}" type="pres">
      <dgm:prSet presAssocID="{825867D8-63A2-4185-9924-F7BE1FBE1D7B}" presName="thickLine" presStyleLbl="alignNode1" presStyleIdx="1" presStyleCnt="6"/>
      <dgm:spPr/>
    </dgm:pt>
    <dgm:pt modelId="{7A119554-2EEF-4A78-A1AD-295131679FD4}" type="pres">
      <dgm:prSet presAssocID="{825867D8-63A2-4185-9924-F7BE1FBE1D7B}" presName="horz1" presStyleCnt="0"/>
      <dgm:spPr/>
    </dgm:pt>
    <dgm:pt modelId="{B116C8F4-12E9-4CD4-85C0-CCE0219C2BD9}" type="pres">
      <dgm:prSet presAssocID="{825867D8-63A2-4185-9924-F7BE1FBE1D7B}" presName="tx1" presStyleLbl="revTx" presStyleIdx="1" presStyleCnt="6"/>
      <dgm:spPr/>
    </dgm:pt>
    <dgm:pt modelId="{3EB84C76-CEF1-4B8D-A10E-45DDB7E81729}" type="pres">
      <dgm:prSet presAssocID="{825867D8-63A2-4185-9924-F7BE1FBE1D7B}" presName="vert1" presStyleCnt="0"/>
      <dgm:spPr/>
    </dgm:pt>
    <dgm:pt modelId="{AA17910A-7807-49FE-A5BB-A88E9373AE56}" type="pres">
      <dgm:prSet presAssocID="{9E578B42-049D-4EB8-9CA7-C8DE6101B4F7}" presName="thickLine" presStyleLbl="alignNode1" presStyleIdx="2" presStyleCnt="6"/>
      <dgm:spPr/>
    </dgm:pt>
    <dgm:pt modelId="{7476AD7C-9F28-42C8-84CD-64FCA1A24A64}" type="pres">
      <dgm:prSet presAssocID="{9E578B42-049D-4EB8-9CA7-C8DE6101B4F7}" presName="horz1" presStyleCnt="0"/>
      <dgm:spPr/>
    </dgm:pt>
    <dgm:pt modelId="{0CD27BD6-6AB8-46E5-90F7-361734B1D3B6}" type="pres">
      <dgm:prSet presAssocID="{9E578B42-049D-4EB8-9CA7-C8DE6101B4F7}" presName="tx1" presStyleLbl="revTx" presStyleIdx="2" presStyleCnt="6"/>
      <dgm:spPr/>
    </dgm:pt>
    <dgm:pt modelId="{A7F64BC0-EBC4-49FD-A10A-74F88FBA2DDF}" type="pres">
      <dgm:prSet presAssocID="{9E578B42-049D-4EB8-9CA7-C8DE6101B4F7}" presName="vert1" presStyleCnt="0"/>
      <dgm:spPr/>
    </dgm:pt>
    <dgm:pt modelId="{3957990E-8916-44F0-BF99-C60847682633}" type="pres">
      <dgm:prSet presAssocID="{0BBFDFDD-12B2-4902-96D0-C9FC572E96C3}" presName="thickLine" presStyleLbl="alignNode1" presStyleIdx="3" presStyleCnt="6"/>
      <dgm:spPr/>
    </dgm:pt>
    <dgm:pt modelId="{5AA16959-B8A0-43D7-8A00-18ECD02A82B2}" type="pres">
      <dgm:prSet presAssocID="{0BBFDFDD-12B2-4902-96D0-C9FC572E96C3}" presName="horz1" presStyleCnt="0"/>
      <dgm:spPr/>
    </dgm:pt>
    <dgm:pt modelId="{4E98F9C4-2913-4FAC-8C16-11467EA92266}" type="pres">
      <dgm:prSet presAssocID="{0BBFDFDD-12B2-4902-96D0-C9FC572E96C3}" presName="tx1" presStyleLbl="revTx" presStyleIdx="3" presStyleCnt="6"/>
      <dgm:spPr/>
    </dgm:pt>
    <dgm:pt modelId="{827CF2B3-BED4-4B68-A991-885FB245B2A6}" type="pres">
      <dgm:prSet presAssocID="{0BBFDFDD-12B2-4902-96D0-C9FC572E96C3}" presName="vert1" presStyleCnt="0"/>
      <dgm:spPr/>
    </dgm:pt>
    <dgm:pt modelId="{9D1011E1-B563-4D01-8C2C-BF31BF101BCC}" type="pres">
      <dgm:prSet presAssocID="{1D92EDB2-10AF-49BF-BD44-C5095D15A586}" presName="thickLine" presStyleLbl="alignNode1" presStyleIdx="4" presStyleCnt="6"/>
      <dgm:spPr/>
    </dgm:pt>
    <dgm:pt modelId="{740E162B-9616-4D3D-AD7F-8C621EE473E0}" type="pres">
      <dgm:prSet presAssocID="{1D92EDB2-10AF-49BF-BD44-C5095D15A586}" presName="horz1" presStyleCnt="0"/>
      <dgm:spPr/>
    </dgm:pt>
    <dgm:pt modelId="{6BD6ED2B-709F-44AC-AAA2-A7B982E80368}" type="pres">
      <dgm:prSet presAssocID="{1D92EDB2-10AF-49BF-BD44-C5095D15A586}" presName="tx1" presStyleLbl="revTx" presStyleIdx="4" presStyleCnt="6"/>
      <dgm:spPr/>
    </dgm:pt>
    <dgm:pt modelId="{5603A04E-7C78-4948-8765-A3EF8F6EF2AC}" type="pres">
      <dgm:prSet presAssocID="{1D92EDB2-10AF-49BF-BD44-C5095D15A586}" presName="vert1" presStyleCnt="0"/>
      <dgm:spPr/>
    </dgm:pt>
    <dgm:pt modelId="{02258923-762D-4806-9B71-8BBA90EDDCE4}" type="pres">
      <dgm:prSet presAssocID="{7358F0EB-52CB-4F26-9036-DCFE01BAD767}" presName="thickLine" presStyleLbl="alignNode1" presStyleIdx="5" presStyleCnt="6"/>
      <dgm:spPr/>
    </dgm:pt>
    <dgm:pt modelId="{7F1D3AE6-5339-4CF3-9CD3-76D5039ACC31}" type="pres">
      <dgm:prSet presAssocID="{7358F0EB-52CB-4F26-9036-DCFE01BAD767}" presName="horz1" presStyleCnt="0"/>
      <dgm:spPr/>
    </dgm:pt>
    <dgm:pt modelId="{F6EBCB5E-03DF-4F07-B956-698534EDBF01}" type="pres">
      <dgm:prSet presAssocID="{7358F0EB-52CB-4F26-9036-DCFE01BAD767}" presName="tx1" presStyleLbl="revTx" presStyleIdx="5" presStyleCnt="6"/>
      <dgm:spPr/>
    </dgm:pt>
    <dgm:pt modelId="{ECB24CD2-0C0B-4C07-955F-9509812F3236}" type="pres">
      <dgm:prSet presAssocID="{7358F0EB-52CB-4F26-9036-DCFE01BAD767}" presName="vert1" presStyleCnt="0"/>
      <dgm:spPr/>
    </dgm:pt>
  </dgm:ptLst>
  <dgm:cxnLst>
    <dgm:cxn modelId="{9A402008-68B7-4DAE-9561-969846E7359A}" srcId="{F0C981FC-A841-415E-BC31-1A68B6466DE8}" destId="{7358F0EB-52CB-4F26-9036-DCFE01BAD767}" srcOrd="5" destOrd="0" parTransId="{E6E902E9-C8FB-49AB-9E3E-A945B87E48DF}" sibTransId="{93AF6BB8-E342-45E3-9CAB-EF161F2BF549}"/>
    <dgm:cxn modelId="{829EBF29-323B-4AF2-A4FF-7C9FA53DD6CD}" srcId="{F0C981FC-A841-415E-BC31-1A68B6466DE8}" destId="{1D92EDB2-10AF-49BF-BD44-C5095D15A586}" srcOrd="4" destOrd="0" parTransId="{1450E409-7ACF-4DF9-AB08-1C33DFF741AD}" sibTransId="{9EAAE1E1-12E3-4D63-84FD-B1ED6C499362}"/>
    <dgm:cxn modelId="{45E2DB33-5F10-41CE-9712-EE2E7B655C11}" type="presOf" srcId="{F0C981FC-A841-415E-BC31-1A68B6466DE8}" destId="{FCD39DEF-C0FD-470F-9BA1-724CF02A7B86}" srcOrd="0" destOrd="0" presId="urn:microsoft.com/office/officeart/2008/layout/LinedList"/>
    <dgm:cxn modelId="{A6012F3E-22A9-4FA0-B0B5-0E8D55020E64}" type="presOf" srcId="{0BBFDFDD-12B2-4902-96D0-C9FC572E96C3}" destId="{4E98F9C4-2913-4FAC-8C16-11467EA92266}" srcOrd="0" destOrd="0" presId="urn:microsoft.com/office/officeart/2008/layout/LinedList"/>
    <dgm:cxn modelId="{6C15E43F-624D-49A4-8000-F2F35DAD8C1A}" srcId="{F0C981FC-A841-415E-BC31-1A68B6466DE8}" destId="{0BBFDFDD-12B2-4902-96D0-C9FC572E96C3}" srcOrd="3" destOrd="0" parTransId="{87F084C0-1C86-488E-BE35-AE84A8BCB40E}" sibTransId="{E1F73514-2E35-41D2-9E32-6B3D5C7293D9}"/>
    <dgm:cxn modelId="{ECA0CC62-A635-46FD-AA4B-53E87D9B4DAA}" srcId="{F0C981FC-A841-415E-BC31-1A68B6466DE8}" destId="{AB5AB169-EAB7-4AE0-8285-8D7565009830}" srcOrd="0" destOrd="0" parTransId="{0BC412CE-3960-4240-A5B8-758F79EC4858}" sibTransId="{49C579A2-70D0-47F1-9346-F931D25C0EBD}"/>
    <dgm:cxn modelId="{EF03C88E-7BBA-4C86-8296-B3A797B64A70}" type="presOf" srcId="{9E578B42-049D-4EB8-9CA7-C8DE6101B4F7}" destId="{0CD27BD6-6AB8-46E5-90F7-361734B1D3B6}" srcOrd="0" destOrd="0" presId="urn:microsoft.com/office/officeart/2008/layout/LinedList"/>
    <dgm:cxn modelId="{9D691090-453A-4E58-B350-9EBCED451A2F}" type="presOf" srcId="{AB5AB169-EAB7-4AE0-8285-8D7565009830}" destId="{E4637C5B-CEE7-422B-B9C0-AC17ACD4D0F6}" srcOrd="0" destOrd="0" presId="urn:microsoft.com/office/officeart/2008/layout/LinedList"/>
    <dgm:cxn modelId="{90425A90-D1E5-470E-9969-6D1F7A9772D9}" srcId="{F0C981FC-A841-415E-BC31-1A68B6466DE8}" destId="{825867D8-63A2-4185-9924-F7BE1FBE1D7B}" srcOrd="1" destOrd="0" parTransId="{878EF9DE-9265-45A3-B790-47182A379520}" sibTransId="{482AC8E1-8362-4E42-9C5B-7F2CFA0224CB}"/>
    <dgm:cxn modelId="{5F7263AE-4F58-413F-BA1D-536BC8FAF2E0}" type="presOf" srcId="{1D92EDB2-10AF-49BF-BD44-C5095D15A586}" destId="{6BD6ED2B-709F-44AC-AAA2-A7B982E80368}" srcOrd="0" destOrd="0" presId="urn:microsoft.com/office/officeart/2008/layout/LinedList"/>
    <dgm:cxn modelId="{C4D0CFBA-411B-465C-B257-ECB39C94999D}" type="presOf" srcId="{825867D8-63A2-4185-9924-F7BE1FBE1D7B}" destId="{B116C8F4-12E9-4CD4-85C0-CCE0219C2BD9}" srcOrd="0" destOrd="0" presId="urn:microsoft.com/office/officeart/2008/layout/LinedList"/>
    <dgm:cxn modelId="{5C62FBC5-8D59-4AB6-ACC9-6A528A7FD208}" srcId="{F0C981FC-A841-415E-BC31-1A68B6466DE8}" destId="{9E578B42-049D-4EB8-9CA7-C8DE6101B4F7}" srcOrd="2" destOrd="0" parTransId="{2670F380-5D9C-47C5-9215-06B99BA47764}" sibTransId="{2B6E8E30-4F90-40D7-AAD9-5BCDADE33824}"/>
    <dgm:cxn modelId="{BC757BE1-9437-4C8A-BAB3-1C82FC783BC5}" type="presOf" srcId="{7358F0EB-52CB-4F26-9036-DCFE01BAD767}" destId="{F6EBCB5E-03DF-4F07-B956-698534EDBF01}" srcOrd="0" destOrd="0" presId="urn:microsoft.com/office/officeart/2008/layout/LinedList"/>
    <dgm:cxn modelId="{4522E379-90E0-4D6B-828B-F237F7A1AB9B}" type="presParOf" srcId="{FCD39DEF-C0FD-470F-9BA1-724CF02A7B86}" destId="{98A07676-F825-467B-84C9-1B9AC4243155}" srcOrd="0" destOrd="0" presId="urn:microsoft.com/office/officeart/2008/layout/LinedList"/>
    <dgm:cxn modelId="{5829ECBF-05E9-408E-A479-EFA120262586}" type="presParOf" srcId="{FCD39DEF-C0FD-470F-9BA1-724CF02A7B86}" destId="{1354C454-1EEE-4ACE-9D54-F213BEAAB8A6}" srcOrd="1" destOrd="0" presId="urn:microsoft.com/office/officeart/2008/layout/LinedList"/>
    <dgm:cxn modelId="{66A19D76-304F-42B7-A98E-CA6D7918C5E1}" type="presParOf" srcId="{1354C454-1EEE-4ACE-9D54-F213BEAAB8A6}" destId="{E4637C5B-CEE7-422B-B9C0-AC17ACD4D0F6}" srcOrd="0" destOrd="0" presId="urn:microsoft.com/office/officeart/2008/layout/LinedList"/>
    <dgm:cxn modelId="{AA4247B4-1C2E-4BFC-AA0B-DBAC8ADC1847}" type="presParOf" srcId="{1354C454-1EEE-4ACE-9D54-F213BEAAB8A6}" destId="{056E7F9D-F198-4CED-B71D-10571E9E7B2D}" srcOrd="1" destOrd="0" presId="urn:microsoft.com/office/officeart/2008/layout/LinedList"/>
    <dgm:cxn modelId="{D9FF3C75-9237-4928-97E2-012A1DB6F668}" type="presParOf" srcId="{FCD39DEF-C0FD-470F-9BA1-724CF02A7B86}" destId="{01490F58-6DB0-4E4C-AF42-CC27D805C5B1}" srcOrd="2" destOrd="0" presId="urn:microsoft.com/office/officeart/2008/layout/LinedList"/>
    <dgm:cxn modelId="{29269ED5-D554-4322-B5EB-130F63B148B4}" type="presParOf" srcId="{FCD39DEF-C0FD-470F-9BA1-724CF02A7B86}" destId="{7A119554-2EEF-4A78-A1AD-295131679FD4}" srcOrd="3" destOrd="0" presId="urn:microsoft.com/office/officeart/2008/layout/LinedList"/>
    <dgm:cxn modelId="{C74EBBC7-1EFC-48EB-96DA-DA33EDBED86B}" type="presParOf" srcId="{7A119554-2EEF-4A78-A1AD-295131679FD4}" destId="{B116C8F4-12E9-4CD4-85C0-CCE0219C2BD9}" srcOrd="0" destOrd="0" presId="urn:microsoft.com/office/officeart/2008/layout/LinedList"/>
    <dgm:cxn modelId="{2C0D66C7-420D-4E73-AF0A-DD389BF9AA33}" type="presParOf" srcId="{7A119554-2EEF-4A78-A1AD-295131679FD4}" destId="{3EB84C76-CEF1-4B8D-A10E-45DDB7E81729}" srcOrd="1" destOrd="0" presId="urn:microsoft.com/office/officeart/2008/layout/LinedList"/>
    <dgm:cxn modelId="{7AC3067F-64E7-4EAD-9FEC-D709279BACD5}" type="presParOf" srcId="{FCD39DEF-C0FD-470F-9BA1-724CF02A7B86}" destId="{AA17910A-7807-49FE-A5BB-A88E9373AE56}" srcOrd="4" destOrd="0" presId="urn:microsoft.com/office/officeart/2008/layout/LinedList"/>
    <dgm:cxn modelId="{D5FB85A3-AF63-4ADC-9A21-CD7B5A1DF517}" type="presParOf" srcId="{FCD39DEF-C0FD-470F-9BA1-724CF02A7B86}" destId="{7476AD7C-9F28-42C8-84CD-64FCA1A24A64}" srcOrd="5" destOrd="0" presId="urn:microsoft.com/office/officeart/2008/layout/LinedList"/>
    <dgm:cxn modelId="{2D35855C-A616-4B37-B342-A7EC25F26ECF}" type="presParOf" srcId="{7476AD7C-9F28-42C8-84CD-64FCA1A24A64}" destId="{0CD27BD6-6AB8-46E5-90F7-361734B1D3B6}" srcOrd="0" destOrd="0" presId="urn:microsoft.com/office/officeart/2008/layout/LinedList"/>
    <dgm:cxn modelId="{F06173B2-3390-4340-A21C-7572179329E0}" type="presParOf" srcId="{7476AD7C-9F28-42C8-84CD-64FCA1A24A64}" destId="{A7F64BC0-EBC4-49FD-A10A-74F88FBA2DDF}" srcOrd="1" destOrd="0" presId="urn:microsoft.com/office/officeart/2008/layout/LinedList"/>
    <dgm:cxn modelId="{B3456C49-6D20-43BF-AF0D-F41371E4C583}" type="presParOf" srcId="{FCD39DEF-C0FD-470F-9BA1-724CF02A7B86}" destId="{3957990E-8916-44F0-BF99-C60847682633}" srcOrd="6" destOrd="0" presId="urn:microsoft.com/office/officeart/2008/layout/LinedList"/>
    <dgm:cxn modelId="{84918C0F-3C2D-454A-B3E6-45A15193374D}" type="presParOf" srcId="{FCD39DEF-C0FD-470F-9BA1-724CF02A7B86}" destId="{5AA16959-B8A0-43D7-8A00-18ECD02A82B2}" srcOrd="7" destOrd="0" presId="urn:microsoft.com/office/officeart/2008/layout/LinedList"/>
    <dgm:cxn modelId="{F210076C-7457-4890-8846-B94C55493EF5}" type="presParOf" srcId="{5AA16959-B8A0-43D7-8A00-18ECD02A82B2}" destId="{4E98F9C4-2913-4FAC-8C16-11467EA92266}" srcOrd="0" destOrd="0" presId="urn:microsoft.com/office/officeart/2008/layout/LinedList"/>
    <dgm:cxn modelId="{460D97D9-C8F2-46A8-800C-E960EF36930B}" type="presParOf" srcId="{5AA16959-B8A0-43D7-8A00-18ECD02A82B2}" destId="{827CF2B3-BED4-4B68-A991-885FB245B2A6}" srcOrd="1" destOrd="0" presId="urn:microsoft.com/office/officeart/2008/layout/LinedList"/>
    <dgm:cxn modelId="{4B445278-1C72-4738-BFF0-3E7D49EA92FD}" type="presParOf" srcId="{FCD39DEF-C0FD-470F-9BA1-724CF02A7B86}" destId="{9D1011E1-B563-4D01-8C2C-BF31BF101BCC}" srcOrd="8" destOrd="0" presId="urn:microsoft.com/office/officeart/2008/layout/LinedList"/>
    <dgm:cxn modelId="{E367D3FF-D3DD-4C71-8BD3-F4CFB87F903D}" type="presParOf" srcId="{FCD39DEF-C0FD-470F-9BA1-724CF02A7B86}" destId="{740E162B-9616-4D3D-AD7F-8C621EE473E0}" srcOrd="9" destOrd="0" presId="urn:microsoft.com/office/officeart/2008/layout/LinedList"/>
    <dgm:cxn modelId="{ED9753B1-EA5C-431C-BCBF-E0ABAF25F687}" type="presParOf" srcId="{740E162B-9616-4D3D-AD7F-8C621EE473E0}" destId="{6BD6ED2B-709F-44AC-AAA2-A7B982E80368}" srcOrd="0" destOrd="0" presId="urn:microsoft.com/office/officeart/2008/layout/LinedList"/>
    <dgm:cxn modelId="{2C6D2D38-8DA4-4F1F-8996-EBB5FFCE3048}" type="presParOf" srcId="{740E162B-9616-4D3D-AD7F-8C621EE473E0}" destId="{5603A04E-7C78-4948-8765-A3EF8F6EF2AC}" srcOrd="1" destOrd="0" presId="urn:microsoft.com/office/officeart/2008/layout/LinedList"/>
    <dgm:cxn modelId="{00FBF2D8-F670-4EF5-B80C-ACAC057A73E4}" type="presParOf" srcId="{FCD39DEF-C0FD-470F-9BA1-724CF02A7B86}" destId="{02258923-762D-4806-9B71-8BBA90EDDCE4}" srcOrd="10" destOrd="0" presId="urn:microsoft.com/office/officeart/2008/layout/LinedList"/>
    <dgm:cxn modelId="{6A04A812-AF14-426A-8E5F-60625DA680FB}" type="presParOf" srcId="{FCD39DEF-C0FD-470F-9BA1-724CF02A7B86}" destId="{7F1D3AE6-5339-4CF3-9CD3-76D5039ACC31}" srcOrd="11" destOrd="0" presId="urn:microsoft.com/office/officeart/2008/layout/LinedList"/>
    <dgm:cxn modelId="{3F6E6134-B1F8-4FB2-9B83-08F0FFF9B6E3}" type="presParOf" srcId="{7F1D3AE6-5339-4CF3-9CD3-76D5039ACC31}" destId="{F6EBCB5E-03DF-4F07-B956-698534EDBF01}" srcOrd="0" destOrd="0" presId="urn:microsoft.com/office/officeart/2008/layout/LinedList"/>
    <dgm:cxn modelId="{833CA880-EAE9-4F16-B83C-A233F610661C}" type="presParOf" srcId="{7F1D3AE6-5339-4CF3-9CD3-76D5039ACC31}" destId="{ECB24CD2-0C0B-4C07-955F-9509812F32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70B9C-0B95-460F-B514-5468EAD2C8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B07EA5-B7B0-4DB7-B0FE-BF51B92E482E}">
      <dgm:prSet custT="1"/>
      <dgm:spPr/>
      <dgm:t>
        <a:bodyPr/>
        <a:lstStyle/>
        <a:p>
          <a:endParaRPr lang="en-US" sz="1000" b="1" dirty="0"/>
        </a:p>
        <a:p>
          <a:r>
            <a:rPr lang="en-US" sz="2800" b="1" dirty="0"/>
            <a:t>Protect the organization from conflicts of interest </a:t>
          </a:r>
          <a:endParaRPr lang="en-US" sz="2800" dirty="0"/>
        </a:p>
      </dgm:t>
    </dgm:pt>
    <dgm:pt modelId="{5C2FCBA4-5E21-4BC1-8A42-156D52DEBA6E}" type="parTrans" cxnId="{592292DE-5748-44B6-991A-B15AA005CD6B}">
      <dgm:prSet/>
      <dgm:spPr/>
      <dgm:t>
        <a:bodyPr/>
        <a:lstStyle/>
        <a:p>
          <a:endParaRPr lang="en-US"/>
        </a:p>
      </dgm:t>
    </dgm:pt>
    <dgm:pt modelId="{8B2900D6-3360-44DA-9D98-3BCD0973ED67}" type="sibTrans" cxnId="{592292DE-5748-44B6-991A-B15AA005CD6B}">
      <dgm:prSet/>
      <dgm:spPr/>
      <dgm:t>
        <a:bodyPr/>
        <a:lstStyle/>
        <a:p>
          <a:endParaRPr lang="en-US"/>
        </a:p>
      </dgm:t>
    </dgm:pt>
    <dgm:pt modelId="{19F6ABDC-E291-41A4-9EDF-FE0434B4D55F}">
      <dgm:prSet custT="1"/>
      <dgm:spPr/>
      <dgm:t>
        <a:bodyPr/>
        <a:lstStyle/>
        <a:p>
          <a:endParaRPr lang="en-US" sz="1000" b="1" dirty="0"/>
        </a:p>
        <a:p>
          <a:r>
            <a:rPr lang="en-US" sz="3000" b="1" dirty="0"/>
            <a:t>Protect the organization from illegal behaviors by staff, advisors, consultants, and other board members</a:t>
          </a:r>
          <a:endParaRPr lang="en-US" sz="3000" dirty="0"/>
        </a:p>
      </dgm:t>
    </dgm:pt>
    <dgm:pt modelId="{FDA83B60-2783-4431-913D-925635F94F41}" type="parTrans" cxnId="{8A927948-E775-454A-939D-2618293E5F83}">
      <dgm:prSet/>
      <dgm:spPr/>
      <dgm:t>
        <a:bodyPr/>
        <a:lstStyle/>
        <a:p>
          <a:endParaRPr lang="en-US"/>
        </a:p>
      </dgm:t>
    </dgm:pt>
    <dgm:pt modelId="{D8A84B70-848D-489D-B1C5-F05B0A3A85A9}" type="sibTrans" cxnId="{8A927948-E775-454A-939D-2618293E5F83}">
      <dgm:prSet/>
      <dgm:spPr/>
      <dgm:t>
        <a:bodyPr/>
        <a:lstStyle/>
        <a:p>
          <a:endParaRPr lang="en-US"/>
        </a:p>
      </dgm:t>
    </dgm:pt>
    <dgm:pt modelId="{8C7ADBE8-09AB-4692-887A-4DB272D99556}">
      <dgm:prSet custT="1"/>
      <dgm:spPr/>
      <dgm:t>
        <a:bodyPr/>
        <a:lstStyle/>
        <a:p>
          <a:endParaRPr lang="en-US" sz="900" b="1" dirty="0"/>
        </a:p>
        <a:p>
          <a:r>
            <a:rPr lang="en-US" sz="2800" b="1" dirty="0"/>
            <a:t>Protect the fund from misuse of power</a:t>
          </a:r>
          <a:endParaRPr lang="en-US" sz="2800" dirty="0"/>
        </a:p>
      </dgm:t>
    </dgm:pt>
    <dgm:pt modelId="{7EBEB61C-9A00-4C49-B16D-B7713BD1F759}" type="parTrans" cxnId="{945037E9-7022-4E0F-B936-28301BFEFC87}">
      <dgm:prSet/>
      <dgm:spPr/>
      <dgm:t>
        <a:bodyPr/>
        <a:lstStyle/>
        <a:p>
          <a:endParaRPr lang="en-US"/>
        </a:p>
      </dgm:t>
    </dgm:pt>
    <dgm:pt modelId="{F5CE0CA4-060E-46FC-9BEC-93A424500385}" type="sibTrans" cxnId="{945037E9-7022-4E0F-B936-28301BFEFC87}">
      <dgm:prSet/>
      <dgm:spPr/>
      <dgm:t>
        <a:bodyPr/>
        <a:lstStyle/>
        <a:p>
          <a:endParaRPr lang="en-US"/>
        </a:p>
      </dgm:t>
    </dgm:pt>
    <dgm:pt modelId="{31062412-F111-4DDA-9E9B-384E9033ECE1}">
      <dgm:prSet/>
      <dgm:spPr/>
      <dgm:t>
        <a:bodyPr/>
        <a:lstStyle/>
        <a:p>
          <a:pPr marL="0" indent="0"/>
          <a:r>
            <a:rPr lang="en-US" b="1" dirty="0"/>
            <a:t>Provide greater transparency and accountability</a:t>
          </a:r>
          <a:endParaRPr lang="en-US" dirty="0"/>
        </a:p>
      </dgm:t>
    </dgm:pt>
    <dgm:pt modelId="{752B5C39-7269-4A3F-B791-FBCB09C9100D}" type="parTrans" cxnId="{7AB7ACAC-A706-41C7-84E5-7E950DE57E8E}">
      <dgm:prSet/>
      <dgm:spPr/>
      <dgm:t>
        <a:bodyPr/>
        <a:lstStyle/>
        <a:p>
          <a:endParaRPr lang="en-US"/>
        </a:p>
      </dgm:t>
    </dgm:pt>
    <dgm:pt modelId="{8C6BA719-6F15-496E-B960-5DE2B657C4B2}" type="sibTrans" cxnId="{7AB7ACAC-A706-41C7-84E5-7E950DE57E8E}">
      <dgm:prSet/>
      <dgm:spPr/>
      <dgm:t>
        <a:bodyPr/>
        <a:lstStyle/>
        <a:p>
          <a:endParaRPr lang="en-US"/>
        </a:p>
      </dgm:t>
    </dgm:pt>
    <dgm:pt modelId="{4D08C32A-473C-49EE-A17E-D14135FA048F}">
      <dgm:prSet custT="1"/>
      <dgm:spPr/>
      <dgm:t>
        <a:bodyPr/>
        <a:lstStyle/>
        <a:p>
          <a:endParaRPr lang="en-US" sz="1000" b="1" dirty="0"/>
        </a:p>
        <a:p>
          <a:r>
            <a:rPr lang="en-US" sz="3000" b="1" dirty="0"/>
            <a:t>Promote a higher level of professionalism from the board and the organization’s leaders</a:t>
          </a:r>
          <a:endParaRPr lang="en-US" sz="3000" dirty="0"/>
        </a:p>
      </dgm:t>
    </dgm:pt>
    <dgm:pt modelId="{6B19444D-CB4D-4DC9-A8D5-FCC079EA8409}" type="parTrans" cxnId="{C03470DD-8570-445E-AEF0-66CE9DACFFA1}">
      <dgm:prSet/>
      <dgm:spPr/>
      <dgm:t>
        <a:bodyPr/>
        <a:lstStyle/>
        <a:p>
          <a:endParaRPr lang="en-US"/>
        </a:p>
      </dgm:t>
    </dgm:pt>
    <dgm:pt modelId="{53CB51B8-A3C9-4E7A-8E3C-3A166486BBD7}" type="sibTrans" cxnId="{C03470DD-8570-445E-AEF0-66CE9DACFFA1}">
      <dgm:prSet/>
      <dgm:spPr/>
      <dgm:t>
        <a:bodyPr/>
        <a:lstStyle/>
        <a:p>
          <a:endParaRPr lang="en-US"/>
        </a:p>
      </dgm:t>
    </dgm:pt>
    <dgm:pt modelId="{D5B49B53-D9F2-4C15-97D0-05E222C05769}" type="pres">
      <dgm:prSet presAssocID="{D5F70B9C-0B95-460F-B514-5468EAD2C871}" presName="vert0" presStyleCnt="0">
        <dgm:presLayoutVars>
          <dgm:dir/>
          <dgm:animOne val="branch"/>
          <dgm:animLvl val="lvl"/>
        </dgm:presLayoutVars>
      </dgm:prSet>
      <dgm:spPr/>
    </dgm:pt>
    <dgm:pt modelId="{1B8E377E-C638-49C9-902A-54308AA3F8D4}" type="pres">
      <dgm:prSet presAssocID="{8AB07EA5-B7B0-4DB7-B0FE-BF51B92E482E}" presName="thickLine" presStyleLbl="alignNode1" presStyleIdx="0" presStyleCnt="5"/>
      <dgm:spPr/>
    </dgm:pt>
    <dgm:pt modelId="{00311C7B-3A72-489A-BA1E-7AB333516827}" type="pres">
      <dgm:prSet presAssocID="{8AB07EA5-B7B0-4DB7-B0FE-BF51B92E482E}" presName="horz1" presStyleCnt="0"/>
      <dgm:spPr/>
    </dgm:pt>
    <dgm:pt modelId="{809F5044-8759-4140-808A-73E621A50B19}" type="pres">
      <dgm:prSet presAssocID="{8AB07EA5-B7B0-4DB7-B0FE-BF51B92E482E}" presName="tx1" presStyleLbl="revTx" presStyleIdx="0" presStyleCnt="5" custScaleY="84958"/>
      <dgm:spPr/>
    </dgm:pt>
    <dgm:pt modelId="{B692CFCD-D7E3-4490-98EB-7B1A698DB56C}" type="pres">
      <dgm:prSet presAssocID="{8AB07EA5-B7B0-4DB7-B0FE-BF51B92E482E}" presName="vert1" presStyleCnt="0"/>
      <dgm:spPr/>
    </dgm:pt>
    <dgm:pt modelId="{8A762394-1DB7-433F-B191-F65F83655285}" type="pres">
      <dgm:prSet presAssocID="{19F6ABDC-E291-41A4-9EDF-FE0434B4D55F}" presName="thickLine" presStyleLbl="alignNode1" presStyleIdx="1" presStyleCnt="5"/>
      <dgm:spPr/>
    </dgm:pt>
    <dgm:pt modelId="{3D6AA0DB-8600-41E3-9D0C-27FF18AF2C5B}" type="pres">
      <dgm:prSet presAssocID="{19F6ABDC-E291-41A4-9EDF-FE0434B4D55F}" presName="horz1" presStyleCnt="0"/>
      <dgm:spPr/>
    </dgm:pt>
    <dgm:pt modelId="{20237F47-71CF-49DD-9127-B75B0A780F2B}" type="pres">
      <dgm:prSet presAssocID="{19F6ABDC-E291-41A4-9EDF-FE0434B4D55F}" presName="tx1" presStyleLbl="revTx" presStyleIdx="1" presStyleCnt="5" custScaleY="126591"/>
      <dgm:spPr/>
    </dgm:pt>
    <dgm:pt modelId="{E83B9E6A-057A-4448-8A8F-AD3B2035EB0F}" type="pres">
      <dgm:prSet presAssocID="{19F6ABDC-E291-41A4-9EDF-FE0434B4D55F}" presName="vert1" presStyleCnt="0"/>
      <dgm:spPr/>
    </dgm:pt>
    <dgm:pt modelId="{89A40176-79A0-4FE4-81FA-F513DC2E5FE5}" type="pres">
      <dgm:prSet presAssocID="{8C7ADBE8-09AB-4692-887A-4DB272D99556}" presName="thickLine" presStyleLbl="alignNode1" presStyleIdx="2" presStyleCnt="5"/>
      <dgm:spPr/>
    </dgm:pt>
    <dgm:pt modelId="{9ADC4687-9884-4672-8D69-08947EA66CF0}" type="pres">
      <dgm:prSet presAssocID="{8C7ADBE8-09AB-4692-887A-4DB272D99556}" presName="horz1" presStyleCnt="0"/>
      <dgm:spPr/>
    </dgm:pt>
    <dgm:pt modelId="{E6FA0F69-F195-4FB8-81B2-DAD38C887001}" type="pres">
      <dgm:prSet presAssocID="{8C7ADBE8-09AB-4692-887A-4DB272D99556}" presName="tx1" presStyleLbl="revTx" presStyleIdx="2" presStyleCnt="5" custScaleY="81633"/>
      <dgm:spPr/>
    </dgm:pt>
    <dgm:pt modelId="{03A9832E-932B-4D88-B9BE-6A37007AA8BB}" type="pres">
      <dgm:prSet presAssocID="{8C7ADBE8-09AB-4692-887A-4DB272D99556}" presName="vert1" presStyleCnt="0"/>
      <dgm:spPr/>
    </dgm:pt>
    <dgm:pt modelId="{476449FF-E152-465E-918C-4CFF14800E83}" type="pres">
      <dgm:prSet presAssocID="{31062412-F111-4DDA-9E9B-384E9033ECE1}" presName="thickLine" presStyleLbl="alignNode1" presStyleIdx="3" presStyleCnt="5"/>
      <dgm:spPr/>
    </dgm:pt>
    <dgm:pt modelId="{89A6D9E4-DFD1-4943-9426-0D216C772874}" type="pres">
      <dgm:prSet presAssocID="{31062412-F111-4DDA-9E9B-384E9033ECE1}" presName="horz1" presStyleCnt="0"/>
      <dgm:spPr/>
    </dgm:pt>
    <dgm:pt modelId="{6157ADAA-0FF1-4A3E-BB56-647C70950223}" type="pres">
      <dgm:prSet presAssocID="{31062412-F111-4DDA-9E9B-384E9033ECE1}" presName="tx1" presStyleLbl="revTx" presStyleIdx="3" presStyleCnt="5" custScaleY="67588"/>
      <dgm:spPr/>
    </dgm:pt>
    <dgm:pt modelId="{2C619D4B-2238-4798-B4C2-03B758B163C4}" type="pres">
      <dgm:prSet presAssocID="{31062412-F111-4DDA-9E9B-384E9033ECE1}" presName="vert1" presStyleCnt="0"/>
      <dgm:spPr/>
    </dgm:pt>
    <dgm:pt modelId="{D69689EF-2E35-464A-86CA-63DAA643B8D9}" type="pres">
      <dgm:prSet presAssocID="{4D08C32A-473C-49EE-A17E-D14135FA048F}" presName="thickLine" presStyleLbl="alignNode1" presStyleIdx="4" presStyleCnt="5"/>
      <dgm:spPr/>
    </dgm:pt>
    <dgm:pt modelId="{DBB65055-41BC-4DA7-B387-90171BE75412}" type="pres">
      <dgm:prSet presAssocID="{4D08C32A-473C-49EE-A17E-D14135FA048F}" presName="horz1" presStyleCnt="0"/>
      <dgm:spPr/>
    </dgm:pt>
    <dgm:pt modelId="{93E79265-8805-48BC-8C09-00D29978BFF7}" type="pres">
      <dgm:prSet presAssocID="{4D08C32A-473C-49EE-A17E-D14135FA048F}" presName="tx1" presStyleLbl="revTx" presStyleIdx="4" presStyleCnt="5" custScaleY="143733"/>
      <dgm:spPr/>
    </dgm:pt>
    <dgm:pt modelId="{931C6C01-191E-432B-BB49-22F31EE6F26A}" type="pres">
      <dgm:prSet presAssocID="{4D08C32A-473C-49EE-A17E-D14135FA048F}" presName="vert1" presStyleCnt="0"/>
      <dgm:spPr/>
    </dgm:pt>
  </dgm:ptLst>
  <dgm:cxnLst>
    <dgm:cxn modelId="{318B273D-18D0-417B-B015-DDDB8B93A276}" type="presOf" srcId="{19F6ABDC-E291-41A4-9EDF-FE0434B4D55F}" destId="{20237F47-71CF-49DD-9127-B75B0A780F2B}" srcOrd="0" destOrd="0" presId="urn:microsoft.com/office/officeart/2008/layout/LinedList"/>
    <dgm:cxn modelId="{8A927948-E775-454A-939D-2618293E5F83}" srcId="{D5F70B9C-0B95-460F-B514-5468EAD2C871}" destId="{19F6ABDC-E291-41A4-9EDF-FE0434B4D55F}" srcOrd="1" destOrd="0" parTransId="{FDA83B60-2783-4431-913D-925635F94F41}" sibTransId="{D8A84B70-848D-489D-B1C5-F05B0A3A85A9}"/>
    <dgm:cxn modelId="{0A4C5A69-DB38-404C-95D6-02CDD9CA8CA4}" type="presOf" srcId="{4D08C32A-473C-49EE-A17E-D14135FA048F}" destId="{93E79265-8805-48BC-8C09-00D29978BFF7}" srcOrd="0" destOrd="0" presId="urn:microsoft.com/office/officeart/2008/layout/LinedList"/>
    <dgm:cxn modelId="{8EA1074D-30CB-4F12-850A-00A5CC131D60}" type="presOf" srcId="{31062412-F111-4DDA-9E9B-384E9033ECE1}" destId="{6157ADAA-0FF1-4A3E-BB56-647C70950223}" srcOrd="0" destOrd="0" presId="urn:microsoft.com/office/officeart/2008/layout/LinedList"/>
    <dgm:cxn modelId="{88E52B95-C5E5-48ED-A820-3A9989363DE2}" type="presOf" srcId="{D5F70B9C-0B95-460F-B514-5468EAD2C871}" destId="{D5B49B53-D9F2-4C15-97D0-05E222C05769}" srcOrd="0" destOrd="0" presId="urn:microsoft.com/office/officeart/2008/layout/LinedList"/>
    <dgm:cxn modelId="{E79943A2-247D-471D-9B99-A588D60D6706}" type="presOf" srcId="{8C7ADBE8-09AB-4692-887A-4DB272D99556}" destId="{E6FA0F69-F195-4FB8-81B2-DAD38C887001}" srcOrd="0" destOrd="0" presId="urn:microsoft.com/office/officeart/2008/layout/LinedList"/>
    <dgm:cxn modelId="{7AB7ACAC-A706-41C7-84E5-7E950DE57E8E}" srcId="{D5F70B9C-0B95-460F-B514-5468EAD2C871}" destId="{31062412-F111-4DDA-9E9B-384E9033ECE1}" srcOrd="3" destOrd="0" parTransId="{752B5C39-7269-4A3F-B791-FBCB09C9100D}" sibTransId="{8C6BA719-6F15-496E-B960-5DE2B657C4B2}"/>
    <dgm:cxn modelId="{911A6FDB-53EC-4FB5-9A3D-135C63418927}" type="presOf" srcId="{8AB07EA5-B7B0-4DB7-B0FE-BF51B92E482E}" destId="{809F5044-8759-4140-808A-73E621A50B19}" srcOrd="0" destOrd="0" presId="urn:microsoft.com/office/officeart/2008/layout/LinedList"/>
    <dgm:cxn modelId="{C03470DD-8570-445E-AEF0-66CE9DACFFA1}" srcId="{D5F70B9C-0B95-460F-B514-5468EAD2C871}" destId="{4D08C32A-473C-49EE-A17E-D14135FA048F}" srcOrd="4" destOrd="0" parTransId="{6B19444D-CB4D-4DC9-A8D5-FCC079EA8409}" sibTransId="{53CB51B8-A3C9-4E7A-8E3C-3A166486BBD7}"/>
    <dgm:cxn modelId="{592292DE-5748-44B6-991A-B15AA005CD6B}" srcId="{D5F70B9C-0B95-460F-B514-5468EAD2C871}" destId="{8AB07EA5-B7B0-4DB7-B0FE-BF51B92E482E}" srcOrd="0" destOrd="0" parTransId="{5C2FCBA4-5E21-4BC1-8A42-156D52DEBA6E}" sibTransId="{8B2900D6-3360-44DA-9D98-3BCD0973ED67}"/>
    <dgm:cxn modelId="{945037E9-7022-4E0F-B936-28301BFEFC87}" srcId="{D5F70B9C-0B95-460F-B514-5468EAD2C871}" destId="{8C7ADBE8-09AB-4692-887A-4DB272D99556}" srcOrd="2" destOrd="0" parTransId="{7EBEB61C-9A00-4C49-B16D-B7713BD1F759}" sibTransId="{F5CE0CA4-060E-46FC-9BEC-93A424500385}"/>
    <dgm:cxn modelId="{266E77A6-FAB6-46A6-B1B0-DE1ACF71D614}" type="presParOf" srcId="{D5B49B53-D9F2-4C15-97D0-05E222C05769}" destId="{1B8E377E-C638-49C9-902A-54308AA3F8D4}" srcOrd="0" destOrd="0" presId="urn:microsoft.com/office/officeart/2008/layout/LinedList"/>
    <dgm:cxn modelId="{890FCBD6-1C54-4B66-9B7E-24B6D80B44FA}" type="presParOf" srcId="{D5B49B53-D9F2-4C15-97D0-05E222C05769}" destId="{00311C7B-3A72-489A-BA1E-7AB333516827}" srcOrd="1" destOrd="0" presId="urn:microsoft.com/office/officeart/2008/layout/LinedList"/>
    <dgm:cxn modelId="{2DBA499E-78F8-4A6A-8ACB-CA8AFA8C1271}" type="presParOf" srcId="{00311C7B-3A72-489A-BA1E-7AB333516827}" destId="{809F5044-8759-4140-808A-73E621A50B19}" srcOrd="0" destOrd="0" presId="urn:microsoft.com/office/officeart/2008/layout/LinedList"/>
    <dgm:cxn modelId="{93EBF836-65E9-490F-B7B0-84B2DFA7CD57}" type="presParOf" srcId="{00311C7B-3A72-489A-BA1E-7AB333516827}" destId="{B692CFCD-D7E3-4490-98EB-7B1A698DB56C}" srcOrd="1" destOrd="0" presId="urn:microsoft.com/office/officeart/2008/layout/LinedList"/>
    <dgm:cxn modelId="{625E5473-BC3A-4233-B968-3D0A7C05A9C1}" type="presParOf" srcId="{D5B49B53-D9F2-4C15-97D0-05E222C05769}" destId="{8A762394-1DB7-433F-B191-F65F83655285}" srcOrd="2" destOrd="0" presId="urn:microsoft.com/office/officeart/2008/layout/LinedList"/>
    <dgm:cxn modelId="{5213DAF0-74A3-43BB-825E-EAC14708128F}" type="presParOf" srcId="{D5B49B53-D9F2-4C15-97D0-05E222C05769}" destId="{3D6AA0DB-8600-41E3-9D0C-27FF18AF2C5B}" srcOrd="3" destOrd="0" presId="urn:microsoft.com/office/officeart/2008/layout/LinedList"/>
    <dgm:cxn modelId="{A4FF4BC4-7E46-441A-8183-43C34D117BA0}" type="presParOf" srcId="{3D6AA0DB-8600-41E3-9D0C-27FF18AF2C5B}" destId="{20237F47-71CF-49DD-9127-B75B0A780F2B}" srcOrd="0" destOrd="0" presId="urn:microsoft.com/office/officeart/2008/layout/LinedList"/>
    <dgm:cxn modelId="{CE063CAD-26F6-457F-B6E7-04ECCB3D64C5}" type="presParOf" srcId="{3D6AA0DB-8600-41E3-9D0C-27FF18AF2C5B}" destId="{E83B9E6A-057A-4448-8A8F-AD3B2035EB0F}" srcOrd="1" destOrd="0" presId="urn:microsoft.com/office/officeart/2008/layout/LinedList"/>
    <dgm:cxn modelId="{B98EC582-90B0-4AAF-9EA4-53D15D657499}" type="presParOf" srcId="{D5B49B53-D9F2-4C15-97D0-05E222C05769}" destId="{89A40176-79A0-4FE4-81FA-F513DC2E5FE5}" srcOrd="4" destOrd="0" presId="urn:microsoft.com/office/officeart/2008/layout/LinedList"/>
    <dgm:cxn modelId="{6333B31C-B028-4AAB-A90C-A780D53BE70B}" type="presParOf" srcId="{D5B49B53-D9F2-4C15-97D0-05E222C05769}" destId="{9ADC4687-9884-4672-8D69-08947EA66CF0}" srcOrd="5" destOrd="0" presId="urn:microsoft.com/office/officeart/2008/layout/LinedList"/>
    <dgm:cxn modelId="{79854A95-5181-4243-AA8C-CDB0C2650566}" type="presParOf" srcId="{9ADC4687-9884-4672-8D69-08947EA66CF0}" destId="{E6FA0F69-F195-4FB8-81B2-DAD38C887001}" srcOrd="0" destOrd="0" presId="urn:microsoft.com/office/officeart/2008/layout/LinedList"/>
    <dgm:cxn modelId="{DE5AD93F-2CCA-460A-8CEA-F272162A3362}" type="presParOf" srcId="{9ADC4687-9884-4672-8D69-08947EA66CF0}" destId="{03A9832E-932B-4D88-B9BE-6A37007AA8BB}" srcOrd="1" destOrd="0" presId="urn:microsoft.com/office/officeart/2008/layout/LinedList"/>
    <dgm:cxn modelId="{849676A6-B8A8-4672-A02B-87D7297F60BF}" type="presParOf" srcId="{D5B49B53-D9F2-4C15-97D0-05E222C05769}" destId="{476449FF-E152-465E-918C-4CFF14800E83}" srcOrd="6" destOrd="0" presId="urn:microsoft.com/office/officeart/2008/layout/LinedList"/>
    <dgm:cxn modelId="{D6469A42-BC67-4A08-9177-2A0BAD68B08F}" type="presParOf" srcId="{D5B49B53-D9F2-4C15-97D0-05E222C05769}" destId="{89A6D9E4-DFD1-4943-9426-0D216C772874}" srcOrd="7" destOrd="0" presId="urn:microsoft.com/office/officeart/2008/layout/LinedList"/>
    <dgm:cxn modelId="{37E68FFD-F916-4CA6-BB33-C52C6E91D97E}" type="presParOf" srcId="{89A6D9E4-DFD1-4943-9426-0D216C772874}" destId="{6157ADAA-0FF1-4A3E-BB56-647C70950223}" srcOrd="0" destOrd="0" presId="urn:microsoft.com/office/officeart/2008/layout/LinedList"/>
    <dgm:cxn modelId="{400A3090-429B-447F-8FEA-A175200BEE5F}" type="presParOf" srcId="{89A6D9E4-DFD1-4943-9426-0D216C772874}" destId="{2C619D4B-2238-4798-B4C2-03B758B163C4}" srcOrd="1" destOrd="0" presId="urn:microsoft.com/office/officeart/2008/layout/LinedList"/>
    <dgm:cxn modelId="{BEDEB095-2FB7-4783-86F9-D7FEF5DD0D3B}" type="presParOf" srcId="{D5B49B53-D9F2-4C15-97D0-05E222C05769}" destId="{D69689EF-2E35-464A-86CA-63DAA643B8D9}" srcOrd="8" destOrd="0" presId="urn:microsoft.com/office/officeart/2008/layout/LinedList"/>
    <dgm:cxn modelId="{023EE790-8991-487E-8771-BB104B7B316B}" type="presParOf" srcId="{D5B49B53-D9F2-4C15-97D0-05E222C05769}" destId="{DBB65055-41BC-4DA7-B387-90171BE75412}" srcOrd="9" destOrd="0" presId="urn:microsoft.com/office/officeart/2008/layout/LinedList"/>
    <dgm:cxn modelId="{C237FE13-B7BA-49D2-8F88-F6F0F3A958AA}" type="presParOf" srcId="{DBB65055-41BC-4DA7-B387-90171BE75412}" destId="{93E79265-8805-48BC-8C09-00D29978BFF7}" srcOrd="0" destOrd="0" presId="urn:microsoft.com/office/officeart/2008/layout/LinedList"/>
    <dgm:cxn modelId="{291FB3CA-E5B5-4260-A9F3-3D1B4823FF44}" type="presParOf" srcId="{DBB65055-41BC-4DA7-B387-90171BE75412}" destId="{931C6C01-191E-432B-BB49-22F31EE6F2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460BED-1F2C-4107-A709-1C01E425CBA4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984076-5590-4A84-A83C-45B0F6BA17DA}">
      <dgm:prSet/>
      <dgm:spPr/>
      <dgm:t>
        <a:bodyPr/>
        <a:lstStyle/>
        <a:p>
          <a:r>
            <a:rPr lang="en-US" b="1" dirty="0"/>
            <a:t>Duty of Care</a:t>
          </a:r>
          <a:endParaRPr lang="en-US" dirty="0"/>
        </a:p>
      </dgm:t>
    </dgm:pt>
    <dgm:pt modelId="{A4C14FCC-7B50-4695-93C4-59710411A416}" type="parTrans" cxnId="{FA3DFBEF-C650-46D7-825A-FB898B217A72}">
      <dgm:prSet/>
      <dgm:spPr/>
      <dgm:t>
        <a:bodyPr/>
        <a:lstStyle/>
        <a:p>
          <a:endParaRPr lang="en-US"/>
        </a:p>
      </dgm:t>
    </dgm:pt>
    <dgm:pt modelId="{54D20C2A-DDCA-44F1-8B36-8472E95CBF3F}" type="sibTrans" cxnId="{FA3DFBEF-C650-46D7-825A-FB898B217A72}">
      <dgm:prSet/>
      <dgm:spPr/>
      <dgm:t>
        <a:bodyPr/>
        <a:lstStyle/>
        <a:p>
          <a:endParaRPr lang="en-US"/>
        </a:p>
      </dgm:t>
    </dgm:pt>
    <dgm:pt modelId="{2EB1C22D-0054-4058-819B-88A6A353EBDF}">
      <dgm:prSet/>
      <dgm:spPr/>
      <dgm:t>
        <a:bodyPr/>
        <a:lstStyle/>
        <a:p>
          <a:r>
            <a:rPr lang="en-US" b="1" dirty="0"/>
            <a:t>Duty of Loyalty</a:t>
          </a:r>
          <a:endParaRPr lang="en-US" dirty="0"/>
        </a:p>
      </dgm:t>
    </dgm:pt>
    <dgm:pt modelId="{7A0F296B-11DD-4C21-BD35-D91583DA50B0}" type="parTrans" cxnId="{E02E5154-7B15-46D1-A94D-6D7F60B1C5DD}">
      <dgm:prSet/>
      <dgm:spPr/>
      <dgm:t>
        <a:bodyPr/>
        <a:lstStyle/>
        <a:p>
          <a:endParaRPr lang="en-US"/>
        </a:p>
      </dgm:t>
    </dgm:pt>
    <dgm:pt modelId="{2D78DD63-1951-41DF-8DB4-F8C7463943C0}" type="sibTrans" cxnId="{E02E5154-7B15-46D1-A94D-6D7F60B1C5DD}">
      <dgm:prSet/>
      <dgm:spPr/>
      <dgm:t>
        <a:bodyPr/>
        <a:lstStyle/>
        <a:p>
          <a:endParaRPr lang="en-US"/>
        </a:p>
      </dgm:t>
    </dgm:pt>
    <dgm:pt modelId="{4B189FD0-5D2C-4045-91F3-FAE34E6159E3}">
      <dgm:prSet/>
      <dgm:spPr/>
      <dgm:t>
        <a:bodyPr/>
        <a:lstStyle/>
        <a:p>
          <a:r>
            <a:rPr lang="en-US" b="1" dirty="0"/>
            <a:t>Duty of Obedience</a:t>
          </a:r>
          <a:endParaRPr lang="en-US" dirty="0"/>
        </a:p>
      </dgm:t>
    </dgm:pt>
    <dgm:pt modelId="{BE301B86-071E-402F-A1B7-876E8E08818B}" type="parTrans" cxnId="{23D7C408-C85B-4621-8977-AA49805674C2}">
      <dgm:prSet/>
      <dgm:spPr/>
      <dgm:t>
        <a:bodyPr/>
        <a:lstStyle/>
        <a:p>
          <a:endParaRPr lang="en-US"/>
        </a:p>
      </dgm:t>
    </dgm:pt>
    <dgm:pt modelId="{7F9D38A8-6456-46B0-9298-1DE73CD09E14}" type="sibTrans" cxnId="{23D7C408-C85B-4621-8977-AA49805674C2}">
      <dgm:prSet/>
      <dgm:spPr/>
      <dgm:t>
        <a:bodyPr/>
        <a:lstStyle/>
        <a:p>
          <a:endParaRPr lang="en-US"/>
        </a:p>
      </dgm:t>
    </dgm:pt>
    <dgm:pt modelId="{11D9BCAE-485C-4DE3-899D-6E03D04C23E9}">
      <dgm:prSet/>
      <dgm:spPr/>
      <dgm:t>
        <a:bodyPr/>
        <a:lstStyle/>
        <a:p>
          <a:r>
            <a:rPr lang="en-US" b="1" dirty="0"/>
            <a:t>Duty of Confidentiality</a:t>
          </a:r>
          <a:endParaRPr lang="en-US" dirty="0"/>
        </a:p>
      </dgm:t>
    </dgm:pt>
    <dgm:pt modelId="{C193C842-25CB-423E-B48D-E23CDDC6FB31}" type="parTrans" cxnId="{92F92174-596C-44D6-8206-D2DC54740B56}">
      <dgm:prSet/>
      <dgm:spPr/>
      <dgm:t>
        <a:bodyPr/>
        <a:lstStyle/>
        <a:p>
          <a:endParaRPr lang="en-US"/>
        </a:p>
      </dgm:t>
    </dgm:pt>
    <dgm:pt modelId="{30BE7560-D04A-4451-93E5-84C5EB08087F}" type="sibTrans" cxnId="{92F92174-596C-44D6-8206-D2DC54740B56}">
      <dgm:prSet/>
      <dgm:spPr/>
      <dgm:t>
        <a:bodyPr/>
        <a:lstStyle/>
        <a:p>
          <a:endParaRPr lang="en-US"/>
        </a:p>
      </dgm:t>
    </dgm:pt>
    <dgm:pt modelId="{E3CE6F2D-762C-4750-A4B4-E7499F8B0105}">
      <dgm:prSet/>
      <dgm:spPr/>
      <dgm:t>
        <a:bodyPr/>
        <a:lstStyle/>
        <a:p>
          <a:r>
            <a:rPr lang="en-US" b="1" dirty="0"/>
            <a:t>Duty of Prudence</a:t>
          </a:r>
          <a:endParaRPr lang="en-US" dirty="0"/>
        </a:p>
      </dgm:t>
    </dgm:pt>
    <dgm:pt modelId="{E91870ED-C755-4D0E-8E93-D8F3A5A8DDD7}" type="parTrans" cxnId="{9B175DB5-CB2B-4AB5-865C-CB52D435F2F3}">
      <dgm:prSet/>
      <dgm:spPr/>
      <dgm:t>
        <a:bodyPr/>
        <a:lstStyle/>
        <a:p>
          <a:endParaRPr lang="en-US"/>
        </a:p>
      </dgm:t>
    </dgm:pt>
    <dgm:pt modelId="{C3C9E25A-C5B8-4C62-9D8F-1C13E514AF08}" type="sibTrans" cxnId="{9B175DB5-CB2B-4AB5-865C-CB52D435F2F3}">
      <dgm:prSet/>
      <dgm:spPr/>
      <dgm:t>
        <a:bodyPr/>
        <a:lstStyle/>
        <a:p>
          <a:endParaRPr lang="en-US"/>
        </a:p>
      </dgm:t>
    </dgm:pt>
    <dgm:pt modelId="{665A1F1B-DC98-494A-8706-F2747BC89255}">
      <dgm:prSet/>
      <dgm:spPr/>
      <dgm:t>
        <a:bodyPr/>
        <a:lstStyle/>
        <a:p>
          <a:r>
            <a:rPr lang="en-US" b="1" dirty="0"/>
            <a:t>Duty to Disclose</a:t>
          </a:r>
          <a:endParaRPr lang="en-US" dirty="0"/>
        </a:p>
      </dgm:t>
    </dgm:pt>
    <dgm:pt modelId="{F5DEE625-A239-4533-B8C5-912652536CEE}" type="parTrans" cxnId="{F913C505-BA64-4BA1-A8D6-E9A2F883527E}">
      <dgm:prSet/>
      <dgm:spPr/>
      <dgm:t>
        <a:bodyPr/>
        <a:lstStyle/>
        <a:p>
          <a:endParaRPr lang="en-US"/>
        </a:p>
      </dgm:t>
    </dgm:pt>
    <dgm:pt modelId="{2ABFC5DC-69F5-4FE6-90F0-B084B10FC024}" type="sibTrans" cxnId="{F913C505-BA64-4BA1-A8D6-E9A2F883527E}">
      <dgm:prSet/>
      <dgm:spPr/>
      <dgm:t>
        <a:bodyPr/>
        <a:lstStyle/>
        <a:p>
          <a:endParaRPr lang="en-US"/>
        </a:p>
      </dgm:t>
    </dgm:pt>
    <dgm:pt modelId="{8C67D83A-A605-4EEF-A8C9-CC382EFAE4BF}" type="pres">
      <dgm:prSet presAssocID="{BD460BED-1F2C-4107-A709-1C01E425CBA4}" presName="Name0" presStyleCnt="0">
        <dgm:presLayoutVars>
          <dgm:dir/>
          <dgm:animLvl val="lvl"/>
          <dgm:resizeHandles val="exact"/>
        </dgm:presLayoutVars>
      </dgm:prSet>
      <dgm:spPr/>
    </dgm:pt>
    <dgm:pt modelId="{61415DEA-2F1E-4E02-B881-FB862282D669}" type="pres">
      <dgm:prSet presAssocID="{7D984076-5590-4A84-A83C-45B0F6BA17DA}" presName="linNode" presStyleCnt="0"/>
      <dgm:spPr/>
    </dgm:pt>
    <dgm:pt modelId="{C71AB6EA-B216-4949-9FA5-C8604698D395}" type="pres">
      <dgm:prSet presAssocID="{7D984076-5590-4A84-A83C-45B0F6BA17DA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E4F7C7DE-10E0-4C64-BD3B-B62F9EA8B2DF}" type="pres">
      <dgm:prSet presAssocID="{54D20C2A-DDCA-44F1-8B36-8472E95CBF3F}" presName="sp" presStyleCnt="0"/>
      <dgm:spPr/>
    </dgm:pt>
    <dgm:pt modelId="{1576D198-FB2D-4923-BE20-01812012A280}" type="pres">
      <dgm:prSet presAssocID="{2EB1C22D-0054-4058-819B-88A6A353EBDF}" presName="linNode" presStyleCnt="0"/>
      <dgm:spPr/>
    </dgm:pt>
    <dgm:pt modelId="{6D53A6E8-804C-49F4-BFEF-6689C79B5DC9}" type="pres">
      <dgm:prSet presAssocID="{2EB1C22D-0054-4058-819B-88A6A353EBDF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CD04DF0D-9817-4A4D-93B3-8297AD380622}" type="pres">
      <dgm:prSet presAssocID="{2D78DD63-1951-41DF-8DB4-F8C7463943C0}" presName="sp" presStyleCnt="0"/>
      <dgm:spPr/>
    </dgm:pt>
    <dgm:pt modelId="{455FB844-811B-48B6-A0A5-1DC3C3CF99DE}" type="pres">
      <dgm:prSet presAssocID="{4B189FD0-5D2C-4045-91F3-FAE34E6159E3}" presName="linNode" presStyleCnt="0"/>
      <dgm:spPr/>
    </dgm:pt>
    <dgm:pt modelId="{2EC376A5-93DF-485C-AFB2-E8A5B7EA1881}" type="pres">
      <dgm:prSet presAssocID="{4B189FD0-5D2C-4045-91F3-FAE34E6159E3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6D294E12-412F-4954-AD4A-413E7FD9BDC8}" type="pres">
      <dgm:prSet presAssocID="{7F9D38A8-6456-46B0-9298-1DE73CD09E14}" presName="sp" presStyleCnt="0"/>
      <dgm:spPr/>
    </dgm:pt>
    <dgm:pt modelId="{62DC38D6-B3DE-4384-AD32-E873FBA53C00}" type="pres">
      <dgm:prSet presAssocID="{11D9BCAE-485C-4DE3-899D-6E03D04C23E9}" presName="linNode" presStyleCnt="0"/>
      <dgm:spPr/>
    </dgm:pt>
    <dgm:pt modelId="{02A882C7-6125-414B-B6AD-3BA4FDE0F69B}" type="pres">
      <dgm:prSet presAssocID="{11D9BCAE-485C-4DE3-899D-6E03D04C23E9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8A9DE08A-9D8D-4C7F-91A3-8A715D960638}" type="pres">
      <dgm:prSet presAssocID="{30BE7560-D04A-4451-93E5-84C5EB08087F}" presName="sp" presStyleCnt="0"/>
      <dgm:spPr/>
    </dgm:pt>
    <dgm:pt modelId="{41D1598E-F6AA-4451-A3A4-FE2A05666380}" type="pres">
      <dgm:prSet presAssocID="{E3CE6F2D-762C-4750-A4B4-E7499F8B0105}" presName="linNode" presStyleCnt="0"/>
      <dgm:spPr/>
    </dgm:pt>
    <dgm:pt modelId="{A149097F-4672-44F8-96C0-EDE3ACFDA2B5}" type="pres">
      <dgm:prSet presAssocID="{E3CE6F2D-762C-4750-A4B4-E7499F8B0105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496836CF-4B60-4AA5-9322-3DCAAC8ED3E7}" type="pres">
      <dgm:prSet presAssocID="{C3C9E25A-C5B8-4C62-9D8F-1C13E514AF08}" presName="sp" presStyleCnt="0"/>
      <dgm:spPr/>
    </dgm:pt>
    <dgm:pt modelId="{7C7E1D0A-F971-418D-B825-5462F0508059}" type="pres">
      <dgm:prSet presAssocID="{665A1F1B-DC98-494A-8706-F2747BC89255}" presName="linNode" presStyleCnt="0"/>
      <dgm:spPr/>
    </dgm:pt>
    <dgm:pt modelId="{56E03522-B790-4A70-B5EF-6FBD1DA89C30}" type="pres">
      <dgm:prSet presAssocID="{665A1F1B-DC98-494A-8706-F2747BC89255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F913C505-BA64-4BA1-A8D6-E9A2F883527E}" srcId="{BD460BED-1F2C-4107-A709-1C01E425CBA4}" destId="{665A1F1B-DC98-494A-8706-F2747BC89255}" srcOrd="5" destOrd="0" parTransId="{F5DEE625-A239-4533-B8C5-912652536CEE}" sibTransId="{2ABFC5DC-69F5-4FE6-90F0-B084B10FC024}"/>
    <dgm:cxn modelId="{23D7C408-C85B-4621-8977-AA49805674C2}" srcId="{BD460BED-1F2C-4107-A709-1C01E425CBA4}" destId="{4B189FD0-5D2C-4045-91F3-FAE34E6159E3}" srcOrd="2" destOrd="0" parTransId="{BE301B86-071E-402F-A1B7-876E8E08818B}" sibTransId="{7F9D38A8-6456-46B0-9298-1DE73CD09E14}"/>
    <dgm:cxn modelId="{FF422014-7A0B-4BBF-B183-BD0AE449D708}" type="presOf" srcId="{4B189FD0-5D2C-4045-91F3-FAE34E6159E3}" destId="{2EC376A5-93DF-485C-AFB2-E8A5B7EA1881}" srcOrd="0" destOrd="0" presId="urn:microsoft.com/office/officeart/2005/8/layout/vList5"/>
    <dgm:cxn modelId="{834D892A-A984-4AF1-B93C-59A78AD3965C}" type="presOf" srcId="{2EB1C22D-0054-4058-819B-88A6A353EBDF}" destId="{6D53A6E8-804C-49F4-BFEF-6689C79B5DC9}" srcOrd="0" destOrd="0" presId="urn:microsoft.com/office/officeart/2005/8/layout/vList5"/>
    <dgm:cxn modelId="{4EE6DA60-50DC-4FFB-AE26-7BB96CFE9B36}" type="presOf" srcId="{11D9BCAE-485C-4DE3-899D-6E03D04C23E9}" destId="{02A882C7-6125-414B-B6AD-3BA4FDE0F69B}" srcOrd="0" destOrd="0" presId="urn:microsoft.com/office/officeart/2005/8/layout/vList5"/>
    <dgm:cxn modelId="{98038E61-4819-4C20-B57A-2192A3255317}" type="presOf" srcId="{665A1F1B-DC98-494A-8706-F2747BC89255}" destId="{56E03522-B790-4A70-B5EF-6FBD1DA89C30}" srcOrd="0" destOrd="0" presId="urn:microsoft.com/office/officeart/2005/8/layout/vList5"/>
    <dgm:cxn modelId="{92F92174-596C-44D6-8206-D2DC54740B56}" srcId="{BD460BED-1F2C-4107-A709-1C01E425CBA4}" destId="{11D9BCAE-485C-4DE3-899D-6E03D04C23E9}" srcOrd="3" destOrd="0" parTransId="{C193C842-25CB-423E-B48D-E23CDDC6FB31}" sibTransId="{30BE7560-D04A-4451-93E5-84C5EB08087F}"/>
    <dgm:cxn modelId="{E02E5154-7B15-46D1-A94D-6D7F60B1C5DD}" srcId="{BD460BED-1F2C-4107-A709-1C01E425CBA4}" destId="{2EB1C22D-0054-4058-819B-88A6A353EBDF}" srcOrd="1" destOrd="0" parTransId="{7A0F296B-11DD-4C21-BD35-D91583DA50B0}" sibTransId="{2D78DD63-1951-41DF-8DB4-F8C7463943C0}"/>
    <dgm:cxn modelId="{9B175DB5-CB2B-4AB5-865C-CB52D435F2F3}" srcId="{BD460BED-1F2C-4107-A709-1C01E425CBA4}" destId="{E3CE6F2D-762C-4750-A4B4-E7499F8B0105}" srcOrd="4" destOrd="0" parTransId="{E91870ED-C755-4D0E-8E93-D8F3A5A8DDD7}" sibTransId="{C3C9E25A-C5B8-4C62-9D8F-1C13E514AF08}"/>
    <dgm:cxn modelId="{B67F3EC3-7109-4DE2-B3C7-97D577A0D0EB}" type="presOf" srcId="{BD460BED-1F2C-4107-A709-1C01E425CBA4}" destId="{8C67D83A-A605-4EEF-A8C9-CC382EFAE4BF}" srcOrd="0" destOrd="0" presId="urn:microsoft.com/office/officeart/2005/8/layout/vList5"/>
    <dgm:cxn modelId="{2F9FFEC3-9A5C-454D-8350-3F8C1B387493}" type="presOf" srcId="{7D984076-5590-4A84-A83C-45B0F6BA17DA}" destId="{C71AB6EA-B216-4949-9FA5-C8604698D395}" srcOrd="0" destOrd="0" presId="urn:microsoft.com/office/officeart/2005/8/layout/vList5"/>
    <dgm:cxn modelId="{6D1A0ED7-04E1-47E4-A6A8-B4336B59979D}" type="presOf" srcId="{E3CE6F2D-762C-4750-A4B4-E7499F8B0105}" destId="{A149097F-4672-44F8-96C0-EDE3ACFDA2B5}" srcOrd="0" destOrd="0" presId="urn:microsoft.com/office/officeart/2005/8/layout/vList5"/>
    <dgm:cxn modelId="{FA3DFBEF-C650-46D7-825A-FB898B217A72}" srcId="{BD460BED-1F2C-4107-A709-1C01E425CBA4}" destId="{7D984076-5590-4A84-A83C-45B0F6BA17DA}" srcOrd="0" destOrd="0" parTransId="{A4C14FCC-7B50-4695-93C4-59710411A416}" sibTransId="{54D20C2A-DDCA-44F1-8B36-8472E95CBF3F}"/>
    <dgm:cxn modelId="{1D96F1D5-798C-4513-9F5E-078789110489}" type="presParOf" srcId="{8C67D83A-A605-4EEF-A8C9-CC382EFAE4BF}" destId="{61415DEA-2F1E-4E02-B881-FB862282D669}" srcOrd="0" destOrd="0" presId="urn:microsoft.com/office/officeart/2005/8/layout/vList5"/>
    <dgm:cxn modelId="{414B9780-61FA-44FA-A3CB-AF496E7FCBAD}" type="presParOf" srcId="{61415DEA-2F1E-4E02-B881-FB862282D669}" destId="{C71AB6EA-B216-4949-9FA5-C8604698D395}" srcOrd="0" destOrd="0" presId="urn:microsoft.com/office/officeart/2005/8/layout/vList5"/>
    <dgm:cxn modelId="{F381EEA4-C064-44A0-BE47-849977CA4691}" type="presParOf" srcId="{8C67D83A-A605-4EEF-A8C9-CC382EFAE4BF}" destId="{E4F7C7DE-10E0-4C64-BD3B-B62F9EA8B2DF}" srcOrd="1" destOrd="0" presId="urn:microsoft.com/office/officeart/2005/8/layout/vList5"/>
    <dgm:cxn modelId="{A34A5A33-86BB-4B1A-956E-E23ACA15B5E3}" type="presParOf" srcId="{8C67D83A-A605-4EEF-A8C9-CC382EFAE4BF}" destId="{1576D198-FB2D-4923-BE20-01812012A280}" srcOrd="2" destOrd="0" presId="urn:microsoft.com/office/officeart/2005/8/layout/vList5"/>
    <dgm:cxn modelId="{3638E67A-632F-4C8D-AC04-2653D86D2014}" type="presParOf" srcId="{1576D198-FB2D-4923-BE20-01812012A280}" destId="{6D53A6E8-804C-49F4-BFEF-6689C79B5DC9}" srcOrd="0" destOrd="0" presId="urn:microsoft.com/office/officeart/2005/8/layout/vList5"/>
    <dgm:cxn modelId="{7F002098-9A47-49E3-A68E-F6B32DB20F28}" type="presParOf" srcId="{8C67D83A-A605-4EEF-A8C9-CC382EFAE4BF}" destId="{CD04DF0D-9817-4A4D-93B3-8297AD380622}" srcOrd="3" destOrd="0" presId="urn:microsoft.com/office/officeart/2005/8/layout/vList5"/>
    <dgm:cxn modelId="{EE11D45A-EC95-48DA-9C12-8F21CA675EE7}" type="presParOf" srcId="{8C67D83A-A605-4EEF-A8C9-CC382EFAE4BF}" destId="{455FB844-811B-48B6-A0A5-1DC3C3CF99DE}" srcOrd="4" destOrd="0" presId="urn:microsoft.com/office/officeart/2005/8/layout/vList5"/>
    <dgm:cxn modelId="{0F56F03F-B9E7-4A9C-A52A-41BE9BABD447}" type="presParOf" srcId="{455FB844-811B-48B6-A0A5-1DC3C3CF99DE}" destId="{2EC376A5-93DF-485C-AFB2-E8A5B7EA1881}" srcOrd="0" destOrd="0" presId="urn:microsoft.com/office/officeart/2005/8/layout/vList5"/>
    <dgm:cxn modelId="{772EEAF7-085A-45CC-9013-718D264D0908}" type="presParOf" srcId="{8C67D83A-A605-4EEF-A8C9-CC382EFAE4BF}" destId="{6D294E12-412F-4954-AD4A-413E7FD9BDC8}" srcOrd="5" destOrd="0" presId="urn:microsoft.com/office/officeart/2005/8/layout/vList5"/>
    <dgm:cxn modelId="{4A880F32-A876-4C75-B2B4-0DD0A23F8F3B}" type="presParOf" srcId="{8C67D83A-A605-4EEF-A8C9-CC382EFAE4BF}" destId="{62DC38D6-B3DE-4384-AD32-E873FBA53C00}" srcOrd="6" destOrd="0" presId="urn:microsoft.com/office/officeart/2005/8/layout/vList5"/>
    <dgm:cxn modelId="{C26ACFC6-5439-48B7-A072-8670765DD2BB}" type="presParOf" srcId="{62DC38D6-B3DE-4384-AD32-E873FBA53C00}" destId="{02A882C7-6125-414B-B6AD-3BA4FDE0F69B}" srcOrd="0" destOrd="0" presId="urn:microsoft.com/office/officeart/2005/8/layout/vList5"/>
    <dgm:cxn modelId="{7DF87F46-4BDC-4C7A-A68F-970FBD7DDE91}" type="presParOf" srcId="{8C67D83A-A605-4EEF-A8C9-CC382EFAE4BF}" destId="{8A9DE08A-9D8D-4C7F-91A3-8A715D960638}" srcOrd="7" destOrd="0" presId="urn:microsoft.com/office/officeart/2005/8/layout/vList5"/>
    <dgm:cxn modelId="{A4538A37-5F9A-4943-A6B7-F7B06FFFA104}" type="presParOf" srcId="{8C67D83A-A605-4EEF-A8C9-CC382EFAE4BF}" destId="{41D1598E-F6AA-4451-A3A4-FE2A05666380}" srcOrd="8" destOrd="0" presId="urn:microsoft.com/office/officeart/2005/8/layout/vList5"/>
    <dgm:cxn modelId="{EFE147A6-6830-401D-9015-6A55E7A30C00}" type="presParOf" srcId="{41D1598E-F6AA-4451-A3A4-FE2A05666380}" destId="{A149097F-4672-44F8-96C0-EDE3ACFDA2B5}" srcOrd="0" destOrd="0" presId="urn:microsoft.com/office/officeart/2005/8/layout/vList5"/>
    <dgm:cxn modelId="{E744CD5A-D388-45B2-A165-ADC01F903B2C}" type="presParOf" srcId="{8C67D83A-A605-4EEF-A8C9-CC382EFAE4BF}" destId="{496836CF-4B60-4AA5-9322-3DCAAC8ED3E7}" srcOrd="9" destOrd="0" presId="urn:microsoft.com/office/officeart/2005/8/layout/vList5"/>
    <dgm:cxn modelId="{272D2BA0-D8B2-48CF-913A-5BD0BC6AA0B4}" type="presParOf" srcId="{8C67D83A-A605-4EEF-A8C9-CC382EFAE4BF}" destId="{7C7E1D0A-F971-418D-B825-5462F0508059}" srcOrd="10" destOrd="0" presId="urn:microsoft.com/office/officeart/2005/8/layout/vList5"/>
    <dgm:cxn modelId="{B6F7DE2C-C8CA-42D1-A10B-61EE4405B7FD}" type="presParOf" srcId="{7C7E1D0A-F971-418D-B825-5462F0508059}" destId="{56E03522-B790-4A70-B5EF-6FBD1DA89C3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B1199F-3E0E-464F-AFD5-88A5AD3C902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65876A9-0FCD-4DBE-AFC9-33DD7A4EC43B}">
      <dgm:prSet/>
      <dgm:spPr/>
      <dgm:t>
        <a:bodyPr/>
        <a:lstStyle/>
        <a:p>
          <a:r>
            <a:rPr lang="en-US"/>
            <a:t>Doing or saying something that is not in the Fund’s best interest. </a:t>
          </a:r>
          <a:r>
            <a:rPr lang="en-US" i="1"/>
            <a:t>In a legal sense, the breach must also have resulted in some loss for the Fund and the breach must have directly caused the damage</a:t>
          </a:r>
          <a:r>
            <a:rPr lang="en-US"/>
            <a:t>.</a:t>
          </a:r>
        </a:p>
      </dgm:t>
    </dgm:pt>
    <dgm:pt modelId="{4E72E0FC-6DA2-4C05-B670-748DA8EDE184}" type="parTrans" cxnId="{D55E9CDB-542F-406A-B72B-2A3A4BE48AFF}">
      <dgm:prSet/>
      <dgm:spPr/>
      <dgm:t>
        <a:bodyPr/>
        <a:lstStyle/>
        <a:p>
          <a:endParaRPr lang="en-US"/>
        </a:p>
      </dgm:t>
    </dgm:pt>
    <dgm:pt modelId="{398DCDA0-AFEF-4FD7-A155-40412154A8CF}" type="sibTrans" cxnId="{D55E9CDB-542F-406A-B72B-2A3A4BE48AFF}">
      <dgm:prSet/>
      <dgm:spPr/>
      <dgm:t>
        <a:bodyPr/>
        <a:lstStyle/>
        <a:p>
          <a:endParaRPr lang="en-US"/>
        </a:p>
      </dgm:t>
    </dgm:pt>
    <dgm:pt modelId="{F3AB91C7-6F51-444F-A72F-799BDD554FDB}">
      <dgm:prSet/>
      <dgm:spPr/>
      <dgm:t>
        <a:bodyPr/>
        <a:lstStyle/>
        <a:p>
          <a:r>
            <a:rPr lang="en-US"/>
            <a:t>Using your position for personal gains, such as awarding contracts to your own business(es) or engaging in transactions that benefit you personally at the expense of the organization.</a:t>
          </a:r>
        </a:p>
      </dgm:t>
    </dgm:pt>
    <dgm:pt modelId="{0CEE825B-CA22-4D70-953F-62D2859A31B1}" type="parTrans" cxnId="{68DED1D2-C7F5-4256-9F74-B3AE5EA32652}">
      <dgm:prSet/>
      <dgm:spPr/>
      <dgm:t>
        <a:bodyPr/>
        <a:lstStyle/>
        <a:p>
          <a:endParaRPr lang="en-US"/>
        </a:p>
      </dgm:t>
    </dgm:pt>
    <dgm:pt modelId="{533FE6F2-834D-4646-B8AE-CEA42D0F3461}" type="sibTrans" cxnId="{68DED1D2-C7F5-4256-9F74-B3AE5EA32652}">
      <dgm:prSet/>
      <dgm:spPr/>
      <dgm:t>
        <a:bodyPr/>
        <a:lstStyle/>
        <a:p>
          <a:endParaRPr lang="en-US"/>
        </a:p>
      </dgm:t>
    </dgm:pt>
    <dgm:pt modelId="{616C9A8C-02DA-4605-B83C-9D36FFE5EC29}">
      <dgm:prSet/>
      <dgm:spPr/>
      <dgm:t>
        <a:bodyPr/>
        <a:lstStyle/>
        <a:p>
          <a:r>
            <a:rPr lang="en-US"/>
            <a:t>Not disclosing or properly managing conflicts of interest, which can undermine the integrity of decision-making.</a:t>
          </a:r>
        </a:p>
      </dgm:t>
    </dgm:pt>
    <dgm:pt modelId="{0884DDBD-CF06-4630-B5E5-6830F1BE04E8}" type="parTrans" cxnId="{483AAF96-9226-494A-AD3B-0492EADEF40A}">
      <dgm:prSet/>
      <dgm:spPr/>
      <dgm:t>
        <a:bodyPr/>
        <a:lstStyle/>
        <a:p>
          <a:endParaRPr lang="en-US"/>
        </a:p>
      </dgm:t>
    </dgm:pt>
    <dgm:pt modelId="{D2D61150-640D-4715-9F14-E1F9CC68D355}" type="sibTrans" cxnId="{483AAF96-9226-494A-AD3B-0492EADEF40A}">
      <dgm:prSet/>
      <dgm:spPr/>
      <dgm:t>
        <a:bodyPr/>
        <a:lstStyle/>
        <a:p>
          <a:endParaRPr lang="en-US"/>
        </a:p>
      </dgm:t>
    </dgm:pt>
    <dgm:pt modelId="{BA8316DD-7578-4660-9AF8-409501D02A3C}">
      <dgm:prSet/>
      <dgm:spPr/>
      <dgm:t>
        <a:bodyPr/>
        <a:lstStyle/>
        <a:p>
          <a:r>
            <a:rPr lang="en-US" dirty="0"/>
            <a:t>Failing to provide sufficient oversight of executive leadership, allowing mismanagement or unethical behavior to persist without appropriate intervention.</a:t>
          </a:r>
        </a:p>
      </dgm:t>
    </dgm:pt>
    <dgm:pt modelId="{E0BC186D-7B37-4270-B244-D636DB7D36C1}" type="parTrans" cxnId="{52989A7C-C787-4F78-A6AC-669CAEC6AD73}">
      <dgm:prSet/>
      <dgm:spPr/>
      <dgm:t>
        <a:bodyPr/>
        <a:lstStyle/>
        <a:p>
          <a:endParaRPr lang="en-US"/>
        </a:p>
      </dgm:t>
    </dgm:pt>
    <dgm:pt modelId="{164A25FB-07D7-441C-9A98-4F5992B13BE5}" type="sibTrans" cxnId="{52989A7C-C787-4F78-A6AC-669CAEC6AD73}">
      <dgm:prSet/>
      <dgm:spPr/>
      <dgm:t>
        <a:bodyPr/>
        <a:lstStyle/>
        <a:p>
          <a:endParaRPr lang="en-US"/>
        </a:p>
      </dgm:t>
    </dgm:pt>
    <dgm:pt modelId="{ACE073D3-B973-4C31-A5C6-EBF99B67BD6B}">
      <dgm:prSet/>
      <dgm:spPr/>
      <dgm:t>
        <a:bodyPr/>
        <a:lstStyle/>
        <a:p>
          <a:r>
            <a:rPr lang="en-US"/>
            <a:t>It is </a:t>
          </a:r>
          <a:r>
            <a:rPr lang="en-US" b="1"/>
            <a:t>NOT</a:t>
          </a:r>
          <a:r>
            <a:rPr lang="en-US"/>
            <a:t> a breach of fiduciary duty if the Fund experiences a loss due to market activity.  </a:t>
          </a:r>
        </a:p>
      </dgm:t>
    </dgm:pt>
    <dgm:pt modelId="{EB4ED9BD-4D54-47CB-A173-895CE6A1A01F}" type="parTrans" cxnId="{A77DC84A-F0EF-4137-BCF7-BF8C52B396C3}">
      <dgm:prSet/>
      <dgm:spPr/>
      <dgm:t>
        <a:bodyPr/>
        <a:lstStyle/>
        <a:p>
          <a:endParaRPr lang="en-US"/>
        </a:p>
      </dgm:t>
    </dgm:pt>
    <dgm:pt modelId="{FC0DFFEE-2326-44F4-9483-8FF8D2684C51}" type="sibTrans" cxnId="{A77DC84A-F0EF-4137-BCF7-BF8C52B396C3}">
      <dgm:prSet/>
      <dgm:spPr/>
      <dgm:t>
        <a:bodyPr/>
        <a:lstStyle/>
        <a:p>
          <a:endParaRPr lang="en-US"/>
        </a:p>
      </dgm:t>
    </dgm:pt>
    <dgm:pt modelId="{5A711E8D-C32C-49A3-B11F-27F4F5B73A70}" type="pres">
      <dgm:prSet presAssocID="{10B1199F-3E0E-464F-AFD5-88A5AD3C9022}" presName="outerComposite" presStyleCnt="0">
        <dgm:presLayoutVars>
          <dgm:chMax val="5"/>
          <dgm:dir/>
          <dgm:resizeHandles val="exact"/>
        </dgm:presLayoutVars>
      </dgm:prSet>
      <dgm:spPr/>
    </dgm:pt>
    <dgm:pt modelId="{63EDE41C-5838-431F-AA40-E5C6490757BE}" type="pres">
      <dgm:prSet presAssocID="{10B1199F-3E0E-464F-AFD5-88A5AD3C9022}" presName="dummyMaxCanvas" presStyleCnt="0">
        <dgm:presLayoutVars/>
      </dgm:prSet>
      <dgm:spPr/>
    </dgm:pt>
    <dgm:pt modelId="{8300DE26-CAFB-4074-B9B2-CBC52A2B261F}" type="pres">
      <dgm:prSet presAssocID="{10B1199F-3E0E-464F-AFD5-88A5AD3C9022}" presName="FiveNodes_1" presStyleLbl="node1" presStyleIdx="0" presStyleCnt="5">
        <dgm:presLayoutVars>
          <dgm:bulletEnabled val="1"/>
        </dgm:presLayoutVars>
      </dgm:prSet>
      <dgm:spPr/>
    </dgm:pt>
    <dgm:pt modelId="{81AC65C9-0096-400C-BA9A-33B67FC42A7D}" type="pres">
      <dgm:prSet presAssocID="{10B1199F-3E0E-464F-AFD5-88A5AD3C9022}" presName="FiveNodes_2" presStyleLbl="node1" presStyleIdx="1" presStyleCnt="5">
        <dgm:presLayoutVars>
          <dgm:bulletEnabled val="1"/>
        </dgm:presLayoutVars>
      </dgm:prSet>
      <dgm:spPr/>
    </dgm:pt>
    <dgm:pt modelId="{75D591FE-15EC-4C31-AB4C-69EE46999AA4}" type="pres">
      <dgm:prSet presAssocID="{10B1199F-3E0E-464F-AFD5-88A5AD3C9022}" presName="FiveNodes_3" presStyleLbl="node1" presStyleIdx="2" presStyleCnt="5">
        <dgm:presLayoutVars>
          <dgm:bulletEnabled val="1"/>
        </dgm:presLayoutVars>
      </dgm:prSet>
      <dgm:spPr/>
    </dgm:pt>
    <dgm:pt modelId="{53686A8F-E67A-4167-8527-638EF99770A2}" type="pres">
      <dgm:prSet presAssocID="{10B1199F-3E0E-464F-AFD5-88A5AD3C9022}" presName="FiveNodes_4" presStyleLbl="node1" presStyleIdx="3" presStyleCnt="5">
        <dgm:presLayoutVars>
          <dgm:bulletEnabled val="1"/>
        </dgm:presLayoutVars>
      </dgm:prSet>
      <dgm:spPr/>
    </dgm:pt>
    <dgm:pt modelId="{68657D2C-CD07-4EDB-8825-6FFE24A4089B}" type="pres">
      <dgm:prSet presAssocID="{10B1199F-3E0E-464F-AFD5-88A5AD3C9022}" presName="FiveNodes_5" presStyleLbl="node1" presStyleIdx="4" presStyleCnt="5">
        <dgm:presLayoutVars>
          <dgm:bulletEnabled val="1"/>
        </dgm:presLayoutVars>
      </dgm:prSet>
      <dgm:spPr/>
    </dgm:pt>
    <dgm:pt modelId="{072D9784-46B6-47B8-9565-4E6562839706}" type="pres">
      <dgm:prSet presAssocID="{10B1199F-3E0E-464F-AFD5-88A5AD3C9022}" presName="FiveConn_1-2" presStyleLbl="fgAccFollowNode1" presStyleIdx="0" presStyleCnt="4">
        <dgm:presLayoutVars>
          <dgm:bulletEnabled val="1"/>
        </dgm:presLayoutVars>
      </dgm:prSet>
      <dgm:spPr/>
    </dgm:pt>
    <dgm:pt modelId="{36C1F971-C772-4720-B2F1-3AB8A4B6D80F}" type="pres">
      <dgm:prSet presAssocID="{10B1199F-3E0E-464F-AFD5-88A5AD3C9022}" presName="FiveConn_2-3" presStyleLbl="fgAccFollowNode1" presStyleIdx="1" presStyleCnt="4">
        <dgm:presLayoutVars>
          <dgm:bulletEnabled val="1"/>
        </dgm:presLayoutVars>
      </dgm:prSet>
      <dgm:spPr/>
    </dgm:pt>
    <dgm:pt modelId="{DC260D40-C88D-43B4-A32A-842E05C4149B}" type="pres">
      <dgm:prSet presAssocID="{10B1199F-3E0E-464F-AFD5-88A5AD3C9022}" presName="FiveConn_3-4" presStyleLbl="fgAccFollowNode1" presStyleIdx="2" presStyleCnt="4">
        <dgm:presLayoutVars>
          <dgm:bulletEnabled val="1"/>
        </dgm:presLayoutVars>
      </dgm:prSet>
      <dgm:spPr/>
    </dgm:pt>
    <dgm:pt modelId="{58BC6A83-3841-417F-91A5-A8BD0B293375}" type="pres">
      <dgm:prSet presAssocID="{10B1199F-3E0E-464F-AFD5-88A5AD3C9022}" presName="FiveConn_4-5" presStyleLbl="fgAccFollowNode1" presStyleIdx="3" presStyleCnt="4">
        <dgm:presLayoutVars>
          <dgm:bulletEnabled val="1"/>
        </dgm:presLayoutVars>
      </dgm:prSet>
      <dgm:spPr/>
    </dgm:pt>
    <dgm:pt modelId="{17D55DA5-6584-4F87-A5F6-4C9AFD5E48E4}" type="pres">
      <dgm:prSet presAssocID="{10B1199F-3E0E-464F-AFD5-88A5AD3C9022}" presName="FiveNodes_1_text" presStyleLbl="node1" presStyleIdx="4" presStyleCnt="5">
        <dgm:presLayoutVars>
          <dgm:bulletEnabled val="1"/>
        </dgm:presLayoutVars>
      </dgm:prSet>
      <dgm:spPr/>
    </dgm:pt>
    <dgm:pt modelId="{1D8BA604-B33E-4DF8-BB86-F02309D7743E}" type="pres">
      <dgm:prSet presAssocID="{10B1199F-3E0E-464F-AFD5-88A5AD3C9022}" presName="FiveNodes_2_text" presStyleLbl="node1" presStyleIdx="4" presStyleCnt="5">
        <dgm:presLayoutVars>
          <dgm:bulletEnabled val="1"/>
        </dgm:presLayoutVars>
      </dgm:prSet>
      <dgm:spPr/>
    </dgm:pt>
    <dgm:pt modelId="{6A62FA1F-E18E-40A8-A2EB-99D3BF63ED3A}" type="pres">
      <dgm:prSet presAssocID="{10B1199F-3E0E-464F-AFD5-88A5AD3C9022}" presName="FiveNodes_3_text" presStyleLbl="node1" presStyleIdx="4" presStyleCnt="5">
        <dgm:presLayoutVars>
          <dgm:bulletEnabled val="1"/>
        </dgm:presLayoutVars>
      </dgm:prSet>
      <dgm:spPr/>
    </dgm:pt>
    <dgm:pt modelId="{B833B72F-B55F-4C1E-B142-CB27A81E2B60}" type="pres">
      <dgm:prSet presAssocID="{10B1199F-3E0E-464F-AFD5-88A5AD3C9022}" presName="FiveNodes_4_text" presStyleLbl="node1" presStyleIdx="4" presStyleCnt="5">
        <dgm:presLayoutVars>
          <dgm:bulletEnabled val="1"/>
        </dgm:presLayoutVars>
      </dgm:prSet>
      <dgm:spPr/>
    </dgm:pt>
    <dgm:pt modelId="{E245EE48-E5F0-4AB0-B555-B1F7125DB351}" type="pres">
      <dgm:prSet presAssocID="{10B1199F-3E0E-464F-AFD5-88A5AD3C902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C3C350F-9736-4A3A-B2D9-918409F6CBE0}" type="presOf" srcId="{398DCDA0-AFEF-4FD7-A155-40412154A8CF}" destId="{072D9784-46B6-47B8-9565-4E6562839706}" srcOrd="0" destOrd="0" presId="urn:microsoft.com/office/officeart/2005/8/layout/vProcess5"/>
    <dgm:cxn modelId="{50598F10-71C3-48E6-8DE7-69891D090331}" type="presOf" srcId="{B65876A9-0FCD-4DBE-AFC9-33DD7A4EC43B}" destId="{8300DE26-CAFB-4074-B9B2-CBC52A2B261F}" srcOrd="0" destOrd="0" presId="urn:microsoft.com/office/officeart/2005/8/layout/vProcess5"/>
    <dgm:cxn modelId="{8A8CC110-AA26-417D-84FD-9FBBAC15ED33}" type="presOf" srcId="{F3AB91C7-6F51-444F-A72F-799BDD554FDB}" destId="{81AC65C9-0096-400C-BA9A-33B67FC42A7D}" srcOrd="0" destOrd="0" presId="urn:microsoft.com/office/officeart/2005/8/layout/vProcess5"/>
    <dgm:cxn modelId="{74F57216-F416-4533-8E5B-5F0B79183D8F}" type="presOf" srcId="{ACE073D3-B973-4C31-A5C6-EBF99B67BD6B}" destId="{68657D2C-CD07-4EDB-8825-6FFE24A4089B}" srcOrd="0" destOrd="0" presId="urn:microsoft.com/office/officeart/2005/8/layout/vProcess5"/>
    <dgm:cxn modelId="{1820DA24-28FC-400A-B887-FF155D58F401}" type="presOf" srcId="{533FE6F2-834D-4646-B8AE-CEA42D0F3461}" destId="{36C1F971-C772-4720-B2F1-3AB8A4B6D80F}" srcOrd="0" destOrd="0" presId="urn:microsoft.com/office/officeart/2005/8/layout/vProcess5"/>
    <dgm:cxn modelId="{7EF49231-60BE-498B-83EE-130666A6420D}" type="presOf" srcId="{D2D61150-640D-4715-9F14-E1F9CC68D355}" destId="{DC260D40-C88D-43B4-A32A-842E05C4149B}" srcOrd="0" destOrd="0" presId="urn:microsoft.com/office/officeart/2005/8/layout/vProcess5"/>
    <dgm:cxn modelId="{47DB0568-BBE7-469B-85E1-5F13F4504BBC}" type="presOf" srcId="{BA8316DD-7578-4660-9AF8-409501D02A3C}" destId="{53686A8F-E67A-4167-8527-638EF99770A2}" srcOrd="0" destOrd="0" presId="urn:microsoft.com/office/officeart/2005/8/layout/vProcess5"/>
    <dgm:cxn modelId="{A77DC84A-F0EF-4137-BCF7-BF8C52B396C3}" srcId="{10B1199F-3E0E-464F-AFD5-88A5AD3C9022}" destId="{ACE073D3-B973-4C31-A5C6-EBF99B67BD6B}" srcOrd="4" destOrd="0" parTransId="{EB4ED9BD-4D54-47CB-A173-895CE6A1A01F}" sibTransId="{FC0DFFEE-2326-44F4-9483-8FF8D2684C51}"/>
    <dgm:cxn modelId="{7280366D-3728-4702-8FC7-45E1FBBE0F98}" type="presOf" srcId="{F3AB91C7-6F51-444F-A72F-799BDD554FDB}" destId="{1D8BA604-B33E-4DF8-BB86-F02309D7743E}" srcOrd="1" destOrd="0" presId="urn:microsoft.com/office/officeart/2005/8/layout/vProcess5"/>
    <dgm:cxn modelId="{3AFB5D75-5E71-48E3-BABD-46D85CB50F77}" type="presOf" srcId="{BA8316DD-7578-4660-9AF8-409501D02A3C}" destId="{B833B72F-B55F-4C1E-B142-CB27A81E2B60}" srcOrd="1" destOrd="0" presId="urn:microsoft.com/office/officeart/2005/8/layout/vProcess5"/>
    <dgm:cxn modelId="{52989A7C-C787-4F78-A6AC-669CAEC6AD73}" srcId="{10B1199F-3E0E-464F-AFD5-88A5AD3C9022}" destId="{BA8316DD-7578-4660-9AF8-409501D02A3C}" srcOrd="3" destOrd="0" parTransId="{E0BC186D-7B37-4270-B244-D636DB7D36C1}" sibTransId="{164A25FB-07D7-441C-9A98-4F5992B13BE5}"/>
    <dgm:cxn modelId="{483AAF96-9226-494A-AD3B-0492EADEF40A}" srcId="{10B1199F-3E0E-464F-AFD5-88A5AD3C9022}" destId="{616C9A8C-02DA-4605-B83C-9D36FFE5EC29}" srcOrd="2" destOrd="0" parTransId="{0884DDBD-CF06-4630-B5E5-6830F1BE04E8}" sibTransId="{D2D61150-640D-4715-9F14-E1F9CC68D355}"/>
    <dgm:cxn modelId="{47BFE599-676D-41D6-B3EA-4394503E32E6}" type="presOf" srcId="{10B1199F-3E0E-464F-AFD5-88A5AD3C9022}" destId="{5A711E8D-C32C-49A3-B11F-27F4F5B73A70}" srcOrd="0" destOrd="0" presId="urn:microsoft.com/office/officeart/2005/8/layout/vProcess5"/>
    <dgm:cxn modelId="{DD7D19AF-1422-4841-A857-1E359DC7D85F}" type="presOf" srcId="{B65876A9-0FCD-4DBE-AFC9-33DD7A4EC43B}" destId="{17D55DA5-6584-4F87-A5F6-4C9AFD5E48E4}" srcOrd="1" destOrd="0" presId="urn:microsoft.com/office/officeart/2005/8/layout/vProcess5"/>
    <dgm:cxn modelId="{3A9577C5-13BB-4FBF-A1DA-7F53A92FB950}" type="presOf" srcId="{164A25FB-07D7-441C-9A98-4F5992B13BE5}" destId="{58BC6A83-3841-417F-91A5-A8BD0B293375}" srcOrd="0" destOrd="0" presId="urn:microsoft.com/office/officeart/2005/8/layout/vProcess5"/>
    <dgm:cxn modelId="{ACD528CE-F101-4F01-8298-D742C0003F89}" type="presOf" srcId="{ACE073D3-B973-4C31-A5C6-EBF99B67BD6B}" destId="{E245EE48-E5F0-4AB0-B555-B1F7125DB351}" srcOrd="1" destOrd="0" presId="urn:microsoft.com/office/officeart/2005/8/layout/vProcess5"/>
    <dgm:cxn modelId="{68DED1D2-C7F5-4256-9F74-B3AE5EA32652}" srcId="{10B1199F-3E0E-464F-AFD5-88A5AD3C9022}" destId="{F3AB91C7-6F51-444F-A72F-799BDD554FDB}" srcOrd="1" destOrd="0" parTransId="{0CEE825B-CA22-4D70-953F-62D2859A31B1}" sibTransId="{533FE6F2-834D-4646-B8AE-CEA42D0F3461}"/>
    <dgm:cxn modelId="{D55E9CDB-542F-406A-B72B-2A3A4BE48AFF}" srcId="{10B1199F-3E0E-464F-AFD5-88A5AD3C9022}" destId="{B65876A9-0FCD-4DBE-AFC9-33DD7A4EC43B}" srcOrd="0" destOrd="0" parTransId="{4E72E0FC-6DA2-4C05-B670-748DA8EDE184}" sibTransId="{398DCDA0-AFEF-4FD7-A155-40412154A8CF}"/>
    <dgm:cxn modelId="{3E4C15ED-E0ED-44FB-9DFD-3916AC6710BD}" type="presOf" srcId="{616C9A8C-02DA-4605-B83C-9D36FFE5EC29}" destId="{75D591FE-15EC-4C31-AB4C-69EE46999AA4}" srcOrd="0" destOrd="0" presId="urn:microsoft.com/office/officeart/2005/8/layout/vProcess5"/>
    <dgm:cxn modelId="{FF6CDBF4-47BD-4D9F-9779-45CCA8074F95}" type="presOf" srcId="{616C9A8C-02DA-4605-B83C-9D36FFE5EC29}" destId="{6A62FA1F-E18E-40A8-A2EB-99D3BF63ED3A}" srcOrd="1" destOrd="0" presId="urn:microsoft.com/office/officeart/2005/8/layout/vProcess5"/>
    <dgm:cxn modelId="{7D993ACE-3475-47C6-ADA1-E70E0A6F29CC}" type="presParOf" srcId="{5A711E8D-C32C-49A3-B11F-27F4F5B73A70}" destId="{63EDE41C-5838-431F-AA40-E5C6490757BE}" srcOrd="0" destOrd="0" presId="urn:microsoft.com/office/officeart/2005/8/layout/vProcess5"/>
    <dgm:cxn modelId="{19B27602-B459-4809-B992-A04657F5F674}" type="presParOf" srcId="{5A711E8D-C32C-49A3-B11F-27F4F5B73A70}" destId="{8300DE26-CAFB-4074-B9B2-CBC52A2B261F}" srcOrd="1" destOrd="0" presId="urn:microsoft.com/office/officeart/2005/8/layout/vProcess5"/>
    <dgm:cxn modelId="{EF0A25F8-366B-4B29-B785-1DAFAC5DF077}" type="presParOf" srcId="{5A711E8D-C32C-49A3-B11F-27F4F5B73A70}" destId="{81AC65C9-0096-400C-BA9A-33B67FC42A7D}" srcOrd="2" destOrd="0" presId="urn:microsoft.com/office/officeart/2005/8/layout/vProcess5"/>
    <dgm:cxn modelId="{0A62F53B-1A59-4562-82B2-4E5E79F03028}" type="presParOf" srcId="{5A711E8D-C32C-49A3-B11F-27F4F5B73A70}" destId="{75D591FE-15EC-4C31-AB4C-69EE46999AA4}" srcOrd="3" destOrd="0" presId="urn:microsoft.com/office/officeart/2005/8/layout/vProcess5"/>
    <dgm:cxn modelId="{2C6AEC32-2E84-4F33-954F-F3B320D6CEC1}" type="presParOf" srcId="{5A711E8D-C32C-49A3-B11F-27F4F5B73A70}" destId="{53686A8F-E67A-4167-8527-638EF99770A2}" srcOrd="4" destOrd="0" presId="urn:microsoft.com/office/officeart/2005/8/layout/vProcess5"/>
    <dgm:cxn modelId="{A716B793-82A0-41BD-9D60-211712F2CB02}" type="presParOf" srcId="{5A711E8D-C32C-49A3-B11F-27F4F5B73A70}" destId="{68657D2C-CD07-4EDB-8825-6FFE24A4089B}" srcOrd="5" destOrd="0" presId="urn:microsoft.com/office/officeart/2005/8/layout/vProcess5"/>
    <dgm:cxn modelId="{E05F8847-2F8E-4D57-BED7-E16ABF4726EE}" type="presParOf" srcId="{5A711E8D-C32C-49A3-B11F-27F4F5B73A70}" destId="{072D9784-46B6-47B8-9565-4E6562839706}" srcOrd="6" destOrd="0" presId="urn:microsoft.com/office/officeart/2005/8/layout/vProcess5"/>
    <dgm:cxn modelId="{60307DCF-0EB5-4847-9B85-9DF80007A8F4}" type="presParOf" srcId="{5A711E8D-C32C-49A3-B11F-27F4F5B73A70}" destId="{36C1F971-C772-4720-B2F1-3AB8A4B6D80F}" srcOrd="7" destOrd="0" presId="urn:microsoft.com/office/officeart/2005/8/layout/vProcess5"/>
    <dgm:cxn modelId="{C81835CB-3110-4BCB-B4E6-3A0D0D07612B}" type="presParOf" srcId="{5A711E8D-C32C-49A3-B11F-27F4F5B73A70}" destId="{DC260D40-C88D-43B4-A32A-842E05C4149B}" srcOrd="8" destOrd="0" presId="urn:microsoft.com/office/officeart/2005/8/layout/vProcess5"/>
    <dgm:cxn modelId="{44296ABE-140E-4643-9622-6FDA41F57719}" type="presParOf" srcId="{5A711E8D-C32C-49A3-B11F-27F4F5B73A70}" destId="{58BC6A83-3841-417F-91A5-A8BD0B293375}" srcOrd="9" destOrd="0" presId="urn:microsoft.com/office/officeart/2005/8/layout/vProcess5"/>
    <dgm:cxn modelId="{0A5B63B2-1731-4E44-B7AE-E9D81C8923CF}" type="presParOf" srcId="{5A711E8D-C32C-49A3-B11F-27F4F5B73A70}" destId="{17D55DA5-6584-4F87-A5F6-4C9AFD5E48E4}" srcOrd="10" destOrd="0" presId="urn:microsoft.com/office/officeart/2005/8/layout/vProcess5"/>
    <dgm:cxn modelId="{AC0BC812-4DA2-495C-A7CB-7C40FB80C644}" type="presParOf" srcId="{5A711E8D-C32C-49A3-B11F-27F4F5B73A70}" destId="{1D8BA604-B33E-4DF8-BB86-F02309D7743E}" srcOrd="11" destOrd="0" presId="urn:microsoft.com/office/officeart/2005/8/layout/vProcess5"/>
    <dgm:cxn modelId="{635D8079-0F82-4EB3-B0A1-B9C6EC18209F}" type="presParOf" srcId="{5A711E8D-C32C-49A3-B11F-27F4F5B73A70}" destId="{6A62FA1F-E18E-40A8-A2EB-99D3BF63ED3A}" srcOrd="12" destOrd="0" presId="urn:microsoft.com/office/officeart/2005/8/layout/vProcess5"/>
    <dgm:cxn modelId="{931F43E8-8ACF-4753-9CDB-BA7A4FFE2E25}" type="presParOf" srcId="{5A711E8D-C32C-49A3-B11F-27F4F5B73A70}" destId="{B833B72F-B55F-4C1E-B142-CB27A81E2B60}" srcOrd="13" destOrd="0" presId="urn:microsoft.com/office/officeart/2005/8/layout/vProcess5"/>
    <dgm:cxn modelId="{920FE46A-8579-471C-9077-B320D68FFC01}" type="presParOf" srcId="{5A711E8D-C32C-49A3-B11F-27F4F5B73A70}" destId="{E245EE48-E5F0-4AB0-B555-B1F7125DB35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FB628D-99AD-4626-B90D-0CE8FA03C95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9C2D3AE-82EF-4504-A7B5-C5E8A65F7BEA}">
      <dgm:prSet/>
      <dgm:spPr/>
      <dgm:t>
        <a:bodyPr/>
        <a:lstStyle/>
        <a:p>
          <a:r>
            <a:rPr lang="en-US" dirty="0"/>
            <a:t>Creating and implementing policies and strategies</a:t>
          </a:r>
        </a:p>
      </dgm:t>
    </dgm:pt>
    <dgm:pt modelId="{93265A01-A18D-4E1F-91E1-F6EAEC3A90EE}" type="parTrans" cxnId="{70C917C1-3966-4CED-8B2E-B4A78D8F2DBA}">
      <dgm:prSet/>
      <dgm:spPr/>
      <dgm:t>
        <a:bodyPr/>
        <a:lstStyle/>
        <a:p>
          <a:endParaRPr lang="en-US"/>
        </a:p>
      </dgm:t>
    </dgm:pt>
    <dgm:pt modelId="{A9E4E101-2587-4EE7-B8B9-7D239CDF70DD}" type="sibTrans" cxnId="{70C917C1-3966-4CED-8B2E-B4A78D8F2DBA}">
      <dgm:prSet/>
      <dgm:spPr/>
      <dgm:t>
        <a:bodyPr/>
        <a:lstStyle/>
        <a:p>
          <a:endParaRPr lang="en-US"/>
        </a:p>
      </dgm:t>
    </dgm:pt>
    <dgm:pt modelId="{37969524-61BC-44A3-AFF2-F6C2F2685E9A}">
      <dgm:prSet/>
      <dgm:spPr/>
      <dgm:t>
        <a:bodyPr/>
        <a:lstStyle/>
        <a:p>
          <a:r>
            <a:rPr lang="en-US" dirty="0"/>
            <a:t>Developing and supervising yearly business plans</a:t>
          </a:r>
        </a:p>
      </dgm:t>
    </dgm:pt>
    <dgm:pt modelId="{00EA3A0A-5651-4F90-8D36-9FDBF4211C28}" type="parTrans" cxnId="{B5DA8D52-9B47-4952-8A35-B71DF04CFAC4}">
      <dgm:prSet/>
      <dgm:spPr/>
      <dgm:t>
        <a:bodyPr/>
        <a:lstStyle/>
        <a:p>
          <a:endParaRPr lang="en-US"/>
        </a:p>
      </dgm:t>
    </dgm:pt>
    <dgm:pt modelId="{E8317E26-4F62-4468-A7C5-A78549667A4C}" type="sibTrans" cxnId="{B5DA8D52-9B47-4952-8A35-B71DF04CFAC4}">
      <dgm:prSet/>
      <dgm:spPr/>
      <dgm:t>
        <a:bodyPr/>
        <a:lstStyle/>
        <a:p>
          <a:endParaRPr lang="en-US"/>
        </a:p>
      </dgm:t>
    </dgm:pt>
    <dgm:pt modelId="{0CEB6E36-4C22-4867-A87A-7669621D51C4}">
      <dgm:prSet/>
      <dgm:spPr/>
      <dgm:t>
        <a:bodyPr/>
        <a:lstStyle/>
        <a:p>
          <a:r>
            <a:rPr lang="en-US" dirty="0"/>
            <a:t>Recruiting managers and staff members</a:t>
          </a:r>
        </a:p>
      </dgm:t>
    </dgm:pt>
    <dgm:pt modelId="{A777E05B-4125-4482-9F97-3D29D29814A2}" type="parTrans" cxnId="{F2C0A04C-6E95-45D0-BD3D-5F51BE27E9D4}">
      <dgm:prSet/>
      <dgm:spPr/>
      <dgm:t>
        <a:bodyPr/>
        <a:lstStyle/>
        <a:p>
          <a:endParaRPr lang="en-US"/>
        </a:p>
      </dgm:t>
    </dgm:pt>
    <dgm:pt modelId="{B0564751-20E3-45A3-9CA0-3AA9A9E1878D}" type="sibTrans" cxnId="{F2C0A04C-6E95-45D0-BD3D-5F51BE27E9D4}">
      <dgm:prSet/>
      <dgm:spPr/>
      <dgm:t>
        <a:bodyPr/>
        <a:lstStyle/>
        <a:p>
          <a:endParaRPr lang="en-US"/>
        </a:p>
      </dgm:t>
    </dgm:pt>
    <dgm:pt modelId="{9CE38297-7298-46A8-9C61-956717BE74AE}">
      <dgm:prSet/>
      <dgm:spPr/>
      <dgm:t>
        <a:bodyPr/>
        <a:lstStyle/>
        <a:p>
          <a:r>
            <a:rPr lang="en-US" dirty="0"/>
            <a:t>Backing policies established by the governing body</a:t>
          </a:r>
        </a:p>
      </dgm:t>
    </dgm:pt>
    <dgm:pt modelId="{4FC8F050-F1DB-43BB-90FE-D53EAC0EAEF8}" type="parTrans" cxnId="{0D55BFAD-FF0E-4EFF-9F74-14818C1BC1DC}">
      <dgm:prSet/>
      <dgm:spPr/>
      <dgm:t>
        <a:bodyPr/>
        <a:lstStyle/>
        <a:p>
          <a:endParaRPr lang="en-US"/>
        </a:p>
      </dgm:t>
    </dgm:pt>
    <dgm:pt modelId="{D1EEBF9A-C2BB-4A1A-AE7A-1DDBCE9865E5}" type="sibTrans" cxnId="{0D55BFAD-FF0E-4EFF-9F74-14818C1BC1DC}">
      <dgm:prSet/>
      <dgm:spPr/>
      <dgm:t>
        <a:bodyPr/>
        <a:lstStyle/>
        <a:p>
          <a:endParaRPr lang="en-US"/>
        </a:p>
      </dgm:t>
    </dgm:pt>
    <dgm:pt modelId="{CEAE3FFC-B14E-4339-B21A-4DFD23963CA0}">
      <dgm:prSet/>
      <dgm:spPr/>
      <dgm:t>
        <a:bodyPr/>
        <a:lstStyle/>
        <a:p>
          <a:r>
            <a:rPr lang="en-US" dirty="0"/>
            <a:t>Executing the decisions of the board</a:t>
          </a:r>
        </a:p>
      </dgm:t>
    </dgm:pt>
    <dgm:pt modelId="{CE13EE04-B278-42B8-8003-B0949AC255F9}" type="parTrans" cxnId="{EE6FF5E2-9BBC-42AD-AFA5-F58E16EA9319}">
      <dgm:prSet/>
      <dgm:spPr/>
      <dgm:t>
        <a:bodyPr/>
        <a:lstStyle/>
        <a:p>
          <a:endParaRPr lang="en-US"/>
        </a:p>
      </dgm:t>
    </dgm:pt>
    <dgm:pt modelId="{B9E9BC72-ACCE-4A85-B148-1283411BDFCF}" type="sibTrans" cxnId="{EE6FF5E2-9BBC-42AD-AFA5-F58E16EA9319}">
      <dgm:prSet/>
      <dgm:spPr/>
      <dgm:t>
        <a:bodyPr/>
        <a:lstStyle/>
        <a:p>
          <a:endParaRPr lang="en-US"/>
        </a:p>
      </dgm:t>
    </dgm:pt>
    <dgm:pt modelId="{C81D7536-9772-4F60-A582-21654D907689}">
      <dgm:prSet/>
      <dgm:spPr/>
      <dgm:t>
        <a:bodyPr/>
        <a:lstStyle/>
        <a:p>
          <a:r>
            <a:rPr lang="en-US"/>
            <a:t>Measuring performance of the organization</a:t>
          </a:r>
        </a:p>
      </dgm:t>
    </dgm:pt>
    <dgm:pt modelId="{14D50106-365D-4E26-B851-18AC360297B4}" type="parTrans" cxnId="{A698D47C-3699-4458-AB84-113412DBA1C3}">
      <dgm:prSet/>
      <dgm:spPr/>
      <dgm:t>
        <a:bodyPr/>
        <a:lstStyle/>
        <a:p>
          <a:endParaRPr lang="en-US"/>
        </a:p>
      </dgm:t>
    </dgm:pt>
    <dgm:pt modelId="{84A72807-3606-4671-AB57-319F8AA39BBA}" type="sibTrans" cxnId="{A698D47C-3699-4458-AB84-113412DBA1C3}">
      <dgm:prSet/>
      <dgm:spPr/>
      <dgm:t>
        <a:bodyPr/>
        <a:lstStyle/>
        <a:p>
          <a:endParaRPr lang="en-US"/>
        </a:p>
      </dgm:t>
    </dgm:pt>
    <dgm:pt modelId="{CDBFE6EF-3627-4B2E-B66C-7E37AA316359}">
      <dgm:prSet/>
      <dgm:spPr/>
      <dgm:t>
        <a:bodyPr/>
        <a:lstStyle/>
        <a:p>
          <a:r>
            <a:rPr lang="en-US"/>
            <a:t>Dealing with strategic and operational risk.</a:t>
          </a:r>
        </a:p>
      </dgm:t>
    </dgm:pt>
    <dgm:pt modelId="{6962B125-7F0B-4FF7-9265-91F890E0321A}" type="parTrans" cxnId="{891DC8EE-724F-47AF-BFB6-A27153B13B5C}">
      <dgm:prSet/>
      <dgm:spPr/>
      <dgm:t>
        <a:bodyPr/>
        <a:lstStyle/>
        <a:p>
          <a:endParaRPr lang="en-US"/>
        </a:p>
      </dgm:t>
    </dgm:pt>
    <dgm:pt modelId="{2AF1FD61-6C20-408C-A049-8DC1B4FF671B}" type="sibTrans" cxnId="{891DC8EE-724F-47AF-BFB6-A27153B13B5C}">
      <dgm:prSet/>
      <dgm:spPr/>
      <dgm:t>
        <a:bodyPr/>
        <a:lstStyle/>
        <a:p>
          <a:endParaRPr lang="en-US"/>
        </a:p>
      </dgm:t>
    </dgm:pt>
    <dgm:pt modelId="{80ED4222-ECE5-4D6B-8DD4-C18CFE1550F8}">
      <dgm:prSet/>
      <dgm:spPr/>
      <dgm:t>
        <a:bodyPr/>
        <a:lstStyle/>
        <a:p>
          <a:endParaRPr lang="en-US" dirty="0"/>
        </a:p>
      </dgm:t>
    </dgm:pt>
    <dgm:pt modelId="{455D46EE-A90C-4FAB-94D8-540CE677FC52}" type="sibTrans" cxnId="{930612EC-0530-49DF-BC82-D8A6CAEEBE96}">
      <dgm:prSet/>
      <dgm:spPr/>
      <dgm:t>
        <a:bodyPr/>
        <a:lstStyle/>
        <a:p>
          <a:endParaRPr lang="en-US"/>
        </a:p>
      </dgm:t>
    </dgm:pt>
    <dgm:pt modelId="{CE4E3460-D9E9-49A1-8B18-C939D9751C34}" type="parTrans" cxnId="{930612EC-0530-49DF-BC82-D8A6CAEEBE96}">
      <dgm:prSet/>
      <dgm:spPr/>
      <dgm:t>
        <a:bodyPr/>
        <a:lstStyle/>
        <a:p>
          <a:endParaRPr lang="en-US"/>
        </a:p>
      </dgm:t>
    </dgm:pt>
    <dgm:pt modelId="{6C2B4DD2-442F-4994-83E3-C65D7B370D5D}" type="pres">
      <dgm:prSet presAssocID="{24FB628D-99AD-4626-B90D-0CE8FA03C95C}" presName="vert0" presStyleCnt="0">
        <dgm:presLayoutVars>
          <dgm:dir/>
          <dgm:animOne val="branch"/>
          <dgm:animLvl val="lvl"/>
        </dgm:presLayoutVars>
      </dgm:prSet>
      <dgm:spPr/>
    </dgm:pt>
    <dgm:pt modelId="{D3EC76A1-CAB7-4773-A524-61779BF7CE0D}" type="pres">
      <dgm:prSet presAssocID="{80ED4222-ECE5-4D6B-8DD4-C18CFE1550F8}" presName="thickLine" presStyleLbl="alignNode1" presStyleIdx="0" presStyleCnt="1"/>
      <dgm:spPr/>
    </dgm:pt>
    <dgm:pt modelId="{5A75B20E-3481-4216-A79A-1E169EED5373}" type="pres">
      <dgm:prSet presAssocID="{80ED4222-ECE5-4D6B-8DD4-C18CFE1550F8}" presName="horz1" presStyleCnt="0"/>
      <dgm:spPr/>
    </dgm:pt>
    <dgm:pt modelId="{41B01681-B454-4F21-9A08-E003A0740E4C}" type="pres">
      <dgm:prSet presAssocID="{80ED4222-ECE5-4D6B-8DD4-C18CFE1550F8}" presName="tx1" presStyleLbl="revTx" presStyleIdx="0" presStyleCnt="8"/>
      <dgm:spPr/>
    </dgm:pt>
    <dgm:pt modelId="{2B16E9DE-5B34-4404-8B7F-0A3381F5AF74}" type="pres">
      <dgm:prSet presAssocID="{80ED4222-ECE5-4D6B-8DD4-C18CFE1550F8}" presName="vert1" presStyleCnt="0"/>
      <dgm:spPr/>
    </dgm:pt>
    <dgm:pt modelId="{58D4DED7-C166-4BF8-B2A5-5C86AA6270D8}" type="pres">
      <dgm:prSet presAssocID="{49C2D3AE-82EF-4504-A7B5-C5E8A65F7BEA}" presName="vertSpace2a" presStyleCnt="0"/>
      <dgm:spPr/>
    </dgm:pt>
    <dgm:pt modelId="{A627EB06-0AB3-439B-ABB7-87E51DA0BCAE}" type="pres">
      <dgm:prSet presAssocID="{49C2D3AE-82EF-4504-A7B5-C5E8A65F7BEA}" presName="horz2" presStyleCnt="0"/>
      <dgm:spPr/>
    </dgm:pt>
    <dgm:pt modelId="{F4ECA32C-59D1-4512-9C96-C684548F65C4}" type="pres">
      <dgm:prSet presAssocID="{49C2D3AE-82EF-4504-A7B5-C5E8A65F7BEA}" presName="horzSpace2" presStyleCnt="0"/>
      <dgm:spPr/>
    </dgm:pt>
    <dgm:pt modelId="{FDFE99DE-3A24-43D5-AB1F-6E6B7716156A}" type="pres">
      <dgm:prSet presAssocID="{49C2D3AE-82EF-4504-A7B5-C5E8A65F7BEA}" presName="tx2" presStyleLbl="revTx" presStyleIdx="1" presStyleCnt="8"/>
      <dgm:spPr/>
    </dgm:pt>
    <dgm:pt modelId="{D70C0C86-E06A-4900-9188-F50F0C682286}" type="pres">
      <dgm:prSet presAssocID="{49C2D3AE-82EF-4504-A7B5-C5E8A65F7BEA}" presName="vert2" presStyleCnt="0"/>
      <dgm:spPr/>
    </dgm:pt>
    <dgm:pt modelId="{77640B82-5E08-41EE-98DF-4F8E45A07625}" type="pres">
      <dgm:prSet presAssocID="{49C2D3AE-82EF-4504-A7B5-C5E8A65F7BEA}" presName="thinLine2b" presStyleLbl="callout" presStyleIdx="0" presStyleCnt="7"/>
      <dgm:spPr/>
    </dgm:pt>
    <dgm:pt modelId="{D92B27C9-5112-41D1-8652-AF4219CDBEB8}" type="pres">
      <dgm:prSet presAssocID="{49C2D3AE-82EF-4504-A7B5-C5E8A65F7BEA}" presName="vertSpace2b" presStyleCnt="0"/>
      <dgm:spPr/>
    </dgm:pt>
    <dgm:pt modelId="{B8B296DB-29FF-4D5B-B9BD-D8101E98F659}" type="pres">
      <dgm:prSet presAssocID="{37969524-61BC-44A3-AFF2-F6C2F2685E9A}" presName="horz2" presStyleCnt="0"/>
      <dgm:spPr/>
    </dgm:pt>
    <dgm:pt modelId="{18AB018A-E7D2-4BD0-B13C-D3C498C31BFE}" type="pres">
      <dgm:prSet presAssocID="{37969524-61BC-44A3-AFF2-F6C2F2685E9A}" presName="horzSpace2" presStyleCnt="0"/>
      <dgm:spPr/>
    </dgm:pt>
    <dgm:pt modelId="{C5729308-5EC9-4CAC-B2EE-831123F12390}" type="pres">
      <dgm:prSet presAssocID="{37969524-61BC-44A3-AFF2-F6C2F2685E9A}" presName="tx2" presStyleLbl="revTx" presStyleIdx="2" presStyleCnt="8"/>
      <dgm:spPr/>
    </dgm:pt>
    <dgm:pt modelId="{9A3A1BD4-AE5D-4387-93B1-DA53FDB142EC}" type="pres">
      <dgm:prSet presAssocID="{37969524-61BC-44A3-AFF2-F6C2F2685E9A}" presName="vert2" presStyleCnt="0"/>
      <dgm:spPr/>
    </dgm:pt>
    <dgm:pt modelId="{F5FD2217-6698-4AB9-99E2-EA22A99577B1}" type="pres">
      <dgm:prSet presAssocID="{37969524-61BC-44A3-AFF2-F6C2F2685E9A}" presName="thinLine2b" presStyleLbl="callout" presStyleIdx="1" presStyleCnt="7"/>
      <dgm:spPr/>
    </dgm:pt>
    <dgm:pt modelId="{74B3FE2E-9BD3-4720-95AB-DDC085133934}" type="pres">
      <dgm:prSet presAssocID="{37969524-61BC-44A3-AFF2-F6C2F2685E9A}" presName="vertSpace2b" presStyleCnt="0"/>
      <dgm:spPr/>
    </dgm:pt>
    <dgm:pt modelId="{906CC7D6-18B2-4EFB-A4E7-44C549829001}" type="pres">
      <dgm:prSet presAssocID="{0CEB6E36-4C22-4867-A87A-7669621D51C4}" presName="horz2" presStyleCnt="0"/>
      <dgm:spPr/>
    </dgm:pt>
    <dgm:pt modelId="{8155C1DD-666A-468C-9D6C-D9D85D185DB1}" type="pres">
      <dgm:prSet presAssocID="{0CEB6E36-4C22-4867-A87A-7669621D51C4}" presName="horzSpace2" presStyleCnt="0"/>
      <dgm:spPr/>
    </dgm:pt>
    <dgm:pt modelId="{B65756B2-A2BA-45D3-84AC-7B07599BC19D}" type="pres">
      <dgm:prSet presAssocID="{0CEB6E36-4C22-4867-A87A-7669621D51C4}" presName="tx2" presStyleLbl="revTx" presStyleIdx="3" presStyleCnt="8"/>
      <dgm:spPr/>
    </dgm:pt>
    <dgm:pt modelId="{120DA5D0-C1D5-4B25-B5E4-FAA61C4A458C}" type="pres">
      <dgm:prSet presAssocID="{0CEB6E36-4C22-4867-A87A-7669621D51C4}" presName="vert2" presStyleCnt="0"/>
      <dgm:spPr/>
    </dgm:pt>
    <dgm:pt modelId="{A406CDC9-92C7-4930-B6D4-A73E1E581841}" type="pres">
      <dgm:prSet presAssocID="{0CEB6E36-4C22-4867-A87A-7669621D51C4}" presName="thinLine2b" presStyleLbl="callout" presStyleIdx="2" presStyleCnt="7"/>
      <dgm:spPr/>
    </dgm:pt>
    <dgm:pt modelId="{DFBDDAE1-FBDA-4398-A5EC-FC6F5270EAFF}" type="pres">
      <dgm:prSet presAssocID="{0CEB6E36-4C22-4867-A87A-7669621D51C4}" presName="vertSpace2b" presStyleCnt="0"/>
      <dgm:spPr/>
    </dgm:pt>
    <dgm:pt modelId="{D9B95044-952F-4637-B1A2-2D84FAA7A01B}" type="pres">
      <dgm:prSet presAssocID="{9CE38297-7298-46A8-9C61-956717BE74AE}" presName="horz2" presStyleCnt="0"/>
      <dgm:spPr/>
    </dgm:pt>
    <dgm:pt modelId="{8045196D-417C-41DF-AE0F-F535C450213A}" type="pres">
      <dgm:prSet presAssocID="{9CE38297-7298-46A8-9C61-956717BE74AE}" presName="horzSpace2" presStyleCnt="0"/>
      <dgm:spPr/>
    </dgm:pt>
    <dgm:pt modelId="{D4D22BD3-C62B-41D4-99FF-2E29F8C12842}" type="pres">
      <dgm:prSet presAssocID="{9CE38297-7298-46A8-9C61-956717BE74AE}" presName="tx2" presStyleLbl="revTx" presStyleIdx="4" presStyleCnt="8"/>
      <dgm:spPr/>
    </dgm:pt>
    <dgm:pt modelId="{116004C7-9B0C-4636-8C6D-E43E08131BAF}" type="pres">
      <dgm:prSet presAssocID="{9CE38297-7298-46A8-9C61-956717BE74AE}" presName="vert2" presStyleCnt="0"/>
      <dgm:spPr/>
    </dgm:pt>
    <dgm:pt modelId="{210F1DF8-BD4A-46E6-AF70-A0741C47C53C}" type="pres">
      <dgm:prSet presAssocID="{9CE38297-7298-46A8-9C61-956717BE74AE}" presName="thinLine2b" presStyleLbl="callout" presStyleIdx="3" presStyleCnt="7"/>
      <dgm:spPr/>
    </dgm:pt>
    <dgm:pt modelId="{7C2D9802-432E-43A6-931A-F13E81FCD255}" type="pres">
      <dgm:prSet presAssocID="{9CE38297-7298-46A8-9C61-956717BE74AE}" presName="vertSpace2b" presStyleCnt="0"/>
      <dgm:spPr/>
    </dgm:pt>
    <dgm:pt modelId="{4415FFE3-C1A8-47AE-8140-BB132FBF8D01}" type="pres">
      <dgm:prSet presAssocID="{CEAE3FFC-B14E-4339-B21A-4DFD23963CA0}" presName="horz2" presStyleCnt="0"/>
      <dgm:spPr/>
    </dgm:pt>
    <dgm:pt modelId="{09D41C0D-C163-4C74-B523-C5BFA02DA940}" type="pres">
      <dgm:prSet presAssocID="{CEAE3FFC-B14E-4339-B21A-4DFD23963CA0}" presName="horzSpace2" presStyleCnt="0"/>
      <dgm:spPr/>
    </dgm:pt>
    <dgm:pt modelId="{CCCE0CD2-7398-4CB0-B60D-F25E081522FC}" type="pres">
      <dgm:prSet presAssocID="{CEAE3FFC-B14E-4339-B21A-4DFD23963CA0}" presName="tx2" presStyleLbl="revTx" presStyleIdx="5" presStyleCnt="8"/>
      <dgm:spPr/>
    </dgm:pt>
    <dgm:pt modelId="{B6CF5108-0A59-49E2-B5AB-1073692F9D56}" type="pres">
      <dgm:prSet presAssocID="{CEAE3FFC-B14E-4339-B21A-4DFD23963CA0}" presName="vert2" presStyleCnt="0"/>
      <dgm:spPr/>
    </dgm:pt>
    <dgm:pt modelId="{EE9E21DD-0916-4892-9AEE-D947FA498ACB}" type="pres">
      <dgm:prSet presAssocID="{CEAE3FFC-B14E-4339-B21A-4DFD23963CA0}" presName="thinLine2b" presStyleLbl="callout" presStyleIdx="4" presStyleCnt="7"/>
      <dgm:spPr/>
    </dgm:pt>
    <dgm:pt modelId="{F107F8FE-C49B-4DB4-AB91-3EB34709C439}" type="pres">
      <dgm:prSet presAssocID="{CEAE3FFC-B14E-4339-B21A-4DFD23963CA0}" presName="vertSpace2b" presStyleCnt="0"/>
      <dgm:spPr/>
    </dgm:pt>
    <dgm:pt modelId="{BB0472DB-97CF-4F0B-9A2C-CAB1D4C37578}" type="pres">
      <dgm:prSet presAssocID="{C81D7536-9772-4F60-A582-21654D907689}" presName="horz2" presStyleCnt="0"/>
      <dgm:spPr/>
    </dgm:pt>
    <dgm:pt modelId="{D9454B8B-C37C-4FAD-83A0-B90E995B79AF}" type="pres">
      <dgm:prSet presAssocID="{C81D7536-9772-4F60-A582-21654D907689}" presName="horzSpace2" presStyleCnt="0"/>
      <dgm:spPr/>
    </dgm:pt>
    <dgm:pt modelId="{B5E3DBB9-4660-4676-9E5E-09431807DBD5}" type="pres">
      <dgm:prSet presAssocID="{C81D7536-9772-4F60-A582-21654D907689}" presName="tx2" presStyleLbl="revTx" presStyleIdx="6" presStyleCnt="8"/>
      <dgm:spPr/>
    </dgm:pt>
    <dgm:pt modelId="{735CB866-F0FD-4976-B6A1-12CAA655152B}" type="pres">
      <dgm:prSet presAssocID="{C81D7536-9772-4F60-A582-21654D907689}" presName="vert2" presStyleCnt="0"/>
      <dgm:spPr/>
    </dgm:pt>
    <dgm:pt modelId="{590A8CF0-CF92-4E30-9F8F-7BA305DC2826}" type="pres">
      <dgm:prSet presAssocID="{C81D7536-9772-4F60-A582-21654D907689}" presName="thinLine2b" presStyleLbl="callout" presStyleIdx="5" presStyleCnt="7"/>
      <dgm:spPr/>
    </dgm:pt>
    <dgm:pt modelId="{543AFA1E-7BDA-4743-9438-3CD1C1743B3F}" type="pres">
      <dgm:prSet presAssocID="{C81D7536-9772-4F60-A582-21654D907689}" presName="vertSpace2b" presStyleCnt="0"/>
      <dgm:spPr/>
    </dgm:pt>
    <dgm:pt modelId="{35D650B4-F92A-4D82-A6A9-218843ECE1A8}" type="pres">
      <dgm:prSet presAssocID="{CDBFE6EF-3627-4B2E-B66C-7E37AA316359}" presName="horz2" presStyleCnt="0"/>
      <dgm:spPr/>
    </dgm:pt>
    <dgm:pt modelId="{DA52B952-8E28-4491-9C02-022E0E06ED74}" type="pres">
      <dgm:prSet presAssocID="{CDBFE6EF-3627-4B2E-B66C-7E37AA316359}" presName="horzSpace2" presStyleCnt="0"/>
      <dgm:spPr/>
    </dgm:pt>
    <dgm:pt modelId="{09CCEFAD-70A2-4633-8494-B6DD1E051EDE}" type="pres">
      <dgm:prSet presAssocID="{CDBFE6EF-3627-4B2E-B66C-7E37AA316359}" presName="tx2" presStyleLbl="revTx" presStyleIdx="7" presStyleCnt="8"/>
      <dgm:spPr/>
    </dgm:pt>
    <dgm:pt modelId="{40F0F63B-AE86-488A-815B-61D6D11D09E0}" type="pres">
      <dgm:prSet presAssocID="{CDBFE6EF-3627-4B2E-B66C-7E37AA316359}" presName="vert2" presStyleCnt="0"/>
      <dgm:spPr/>
    </dgm:pt>
    <dgm:pt modelId="{0CE8FFD3-28E4-4F3E-905B-8F508300D0B4}" type="pres">
      <dgm:prSet presAssocID="{CDBFE6EF-3627-4B2E-B66C-7E37AA316359}" presName="thinLine2b" presStyleLbl="callout" presStyleIdx="6" presStyleCnt="7"/>
      <dgm:spPr/>
    </dgm:pt>
    <dgm:pt modelId="{FF4A6914-275F-4786-8763-66BA91B05C3B}" type="pres">
      <dgm:prSet presAssocID="{CDBFE6EF-3627-4B2E-B66C-7E37AA316359}" presName="vertSpace2b" presStyleCnt="0"/>
      <dgm:spPr/>
    </dgm:pt>
  </dgm:ptLst>
  <dgm:cxnLst>
    <dgm:cxn modelId="{AFEC800C-4345-4CE3-8978-8EC1985EE985}" type="presOf" srcId="{9CE38297-7298-46A8-9C61-956717BE74AE}" destId="{D4D22BD3-C62B-41D4-99FF-2E29F8C12842}" srcOrd="0" destOrd="0" presId="urn:microsoft.com/office/officeart/2008/layout/LinedList"/>
    <dgm:cxn modelId="{B8C9585F-0407-45DC-872A-E23BC2A1FDE7}" type="presOf" srcId="{37969524-61BC-44A3-AFF2-F6C2F2685E9A}" destId="{C5729308-5EC9-4CAC-B2EE-831123F12390}" srcOrd="0" destOrd="0" presId="urn:microsoft.com/office/officeart/2008/layout/LinedList"/>
    <dgm:cxn modelId="{A9899E61-3DE3-42A0-82A2-CE8BBE0B0AC3}" type="presOf" srcId="{C81D7536-9772-4F60-A582-21654D907689}" destId="{B5E3DBB9-4660-4676-9E5E-09431807DBD5}" srcOrd="0" destOrd="0" presId="urn:microsoft.com/office/officeart/2008/layout/LinedList"/>
    <dgm:cxn modelId="{A9467D65-D95A-49A1-9223-34A025892151}" type="presOf" srcId="{0CEB6E36-4C22-4867-A87A-7669621D51C4}" destId="{B65756B2-A2BA-45D3-84AC-7B07599BC19D}" srcOrd="0" destOrd="0" presId="urn:microsoft.com/office/officeart/2008/layout/LinedList"/>
    <dgm:cxn modelId="{F2C0A04C-6E95-45D0-BD3D-5F51BE27E9D4}" srcId="{80ED4222-ECE5-4D6B-8DD4-C18CFE1550F8}" destId="{0CEB6E36-4C22-4867-A87A-7669621D51C4}" srcOrd="2" destOrd="0" parTransId="{A777E05B-4125-4482-9F97-3D29D29814A2}" sibTransId="{B0564751-20E3-45A3-9CA0-3AA9A9E1878D}"/>
    <dgm:cxn modelId="{B5DA8D52-9B47-4952-8A35-B71DF04CFAC4}" srcId="{80ED4222-ECE5-4D6B-8DD4-C18CFE1550F8}" destId="{37969524-61BC-44A3-AFF2-F6C2F2685E9A}" srcOrd="1" destOrd="0" parTransId="{00EA3A0A-5651-4F90-8D36-9FDBF4211C28}" sibTransId="{E8317E26-4F62-4468-A7C5-A78549667A4C}"/>
    <dgm:cxn modelId="{A698D47C-3699-4458-AB84-113412DBA1C3}" srcId="{80ED4222-ECE5-4D6B-8DD4-C18CFE1550F8}" destId="{C81D7536-9772-4F60-A582-21654D907689}" srcOrd="5" destOrd="0" parTransId="{14D50106-365D-4E26-B851-18AC360297B4}" sibTransId="{84A72807-3606-4671-AB57-319F8AA39BBA}"/>
    <dgm:cxn modelId="{2DBA83A0-DC2F-4290-B763-C4CA60B19926}" type="presOf" srcId="{49C2D3AE-82EF-4504-A7B5-C5E8A65F7BEA}" destId="{FDFE99DE-3A24-43D5-AB1F-6E6B7716156A}" srcOrd="0" destOrd="0" presId="urn:microsoft.com/office/officeart/2008/layout/LinedList"/>
    <dgm:cxn modelId="{0D55BFAD-FF0E-4EFF-9F74-14818C1BC1DC}" srcId="{80ED4222-ECE5-4D6B-8DD4-C18CFE1550F8}" destId="{9CE38297-7298-46A8-9C61-956717BE74AE}" srcOrd="3" destOrd="0" parTransId="{4FC8F050-F1DB-43BB-90FE-D53EAC0EAEF8}" sibTransId="{D1EEBF9A-C2BB-4A1A-AE7A-1DDBCE9865E5}"/>
    <dgm:cxn modelId="{7B3649AF-6A35-401E-8C58-D5F2A9F7B86B}" type="presOf" srcId="{CEAE3FFC-B14E-4339-B21A-4DFD23963CA0}" destId="{CCCE0CD2-7398-4CB0-B60D-F25E081522FC}" srcOrd="0" destOrd="0" presId="urn:microsoft.com/office/officeart/2008/layout/LinedList"/>
    <dgm:cxn modelId="{AA864FBD-E41B-4894-A68E-7E5D90774819}" type="presOf" srcId="{CDBFE6EF-3627-4B2E-B66C-7E37AA316359}" destId="{09CCEFAD-70A2-4633-8494-B6DD1E051EDE}" srcOrd="0" destOrd="0" presId="urn:microsoft.com/office/officeart/2008/layout/LinedList"/>
    <dgm:cxn modelId="{70C917C1-3966-4CED-8B2E-B4A78D8F2DBA}" srcId="{80ED4222-ECE5-4D6B-8DD4-C18CFE1550F8}" destId="{49C2D3AE-82EF-4504-A7B5-C5E8A65F7BEA}" srcOrd="0" destOrd="0" parTransId="{93265A01-A18D-4E1F-91E1-F6EAEC3A90EE}" sibTransId="{A9E4E101-2587-4EE7-B8B9-7D239CDF70DD}"/>
    <dgm:cxn modelId="{071EBCCE-CAFD-4A17-87CF-765FAE8DC163}" type="presOf" srcId="{24FB628D-99AD-4626-B90D-0CE8FA03C95C}" destId="{6C2B4DD2-442F-4994-83E3-C65D7B370D5D}" srcOrd="0" destOrd="0" presId="urn:microsoft.com/office/officeart/2008/layout/LinedList"/>
    <dgm:cxn modelId="{EE6FF5E2-9BBC-42AD-AFA5-F58E16EA9319}" srcId="{80ED4222-ECE5-4D6B-8DD4-C18CFE1550F8}" destId="{CEAE3FFC-B14E-4339-B21A-4DFD23963CA0}" srcOrd="4" destOrd="0" parTransId="{CE13EE04-B278-42B8-8003-B0949AC255F9}" sibTransId="{B9E9BC72-ACCE-4A85-B148-1283411BDFCF}"/>
    <dgm:cxn modelId="{930612EC-0530-49DF-BC82-D8A6CAEEBE96}" srcId="{24FB628D-99AD-4626-B90D-0CE8FA03C95C}" destId="{80ED4222-ECE5-4D6B-8DD4-C18CFE1550F8}" srcOrd="0" destOrd="0" parTransId="{CE4E3460-D9E9-49A1-8B18-C939D9751C34}" sibTransId="{455D46EE-A90C-4FAB-94D8-540CE677FC52}"/>
    <dgm:cxn modelId="{891DC8EE-724F-47AF-BFB6-A27153B13B5C}" srcId="{80ED4222-ECE5-4D6B-8DD4-C18CFE1550F8}" destId="{CDBFE6EF-3627-4B2E-B66C-7E37AA316359}" srcOrd="6" destOrd="0" parTransId="{6962B125-7F0B-4FF7-9265-91F890E0321A}" sibTransId="{2AF1FD61-6C20-408C-A049-8DC1B4FF671B}"/>
    <dgm:cxn modelId="{2D7592F0-C5BC-427F-9C51-0107CC9E0C3A}" type="presOf" srcId="{80ED4222-ECE5-4D6B-8DD4-C18CFE1550F8}" destId="{41B01681-B454-4F21-9A08-E003A0740E4C}" srcOrd="0" destOrd="0" presId="urn:microsoft.com/office/officeart/2008/layout/LinedList"/>
    <dgm:cxn modelId="{62FB526F-B198-49E4-98C6-6D44F5D4D56E}" type="presParOf" srcId="{6C2B4DD2-442F-4994-83E3-C65D7B370D5D}" destId="{D3EC76A1-CAB7-4773-A524-61779BF7CE0D}" srcOrd="0" destOrd="0" presId="urn:microsoft.com/office/officeart/2008/layout/LinedList"/>
    <dgm:cxn modelId="{73F84368-983C-4F59-9B60-B66A66B6AC71}" type="presParOf" srcId="{6C2B4DD2-442F-4994-83E3-C65D7B370D5D}" destId="{5A75B20E-3481-4216-A79A-1E169EED5373}" srcOrd="1" destOrd="0" presId="urn:microsoft.com/office/officeart/2008/layout/LinedList"/>
    <dgm:cxn modelId="{46A21E24-1A87-41B5-BE5E-C99D25190AA5}" type="presParOf" srcId="{5A75B20E-3481-4216-A79A-1E169EED5373}" destId="{41B01681-B454-4F21-9A08-E003A0740E4C}" srcOrd="0" destOrd="0" presId="urn:microsoft.com/office/officeart/2008/layout/LinedList"/>
    <dgm:cxn modelId="{BBFA7D0C-FB73-4E7E-A9AB-FC3B1D20B0CA}" type="presParOf" srcId="{5A75B20E-3481-4216-A79A-1E169EED5373}" destId="{2B16E9DE-5B34-4404-8B7F-0A3381F5AF74}" srcOrd="1" destOrd="0" presId="urn:microsoft.com/office/officeart/2008/layout/LinedList"/>
    <dgm:cxn modelId="{EFCFCAD7-72FC-4776-A1E3-252094D64BC0}" type="presParOf" srcId="{2B16E9DE-5B34-4404-8B7F-0A3381F5AF74}" destId="{58D4DED7-C166-4BF8-B2A5-5C86AA6270D8}" srcOrd="0" destOrd="0" presId="urn:microsoft.com/office/officeart/2008/layout/LinedList"/>
    <dgm:cxn modelId="{770D704D-093A-41D6-B996-53261E7EC083}" type="presParOf" srcId="{2B16E9DE-5B34-4404-8B7F-0A3381F5AF74}" destId="{A627EB06-0AB3-439B-ABB7-87E51DA0BCAE}" srcOrd="1" destOrd="0" presId="urn:microsoft.com/office/officeart/2008/layout/LinedList"/>
    <dgm:cxn modelId="{0891CBA7-911A-484C-867C-4E68794F8FAC}" type="presParOf" srcId="{A627EB06-0AB3-439B-ABB7-87E51DA0BCAE}" destId="{F4ECA32C-59D1-4512-9C96-C684548F65C4}" srcOrd="0" destOrd="0" presId="urn:microsoft.com/office/officeart/2008/layout/LinedList"/>
    <dgm:cxn modelId="{4D2A1E5C-051D-40F2-8884-D542CCB93CD2}" type="presParOf" srcId="{A627EB06-0AB3-439B-ABB7-87E51DA0BCAE}" destId="{FDFE99DE-3A24-43D5-AB1F-6E6B7716156A}" srcOrd="1" destOrd="0" presId="urn:microsoft.com/office/officeart/2008/layout/LinedList"/>
    <dgm:cxn modelId="{723D33C5-13DB-4B80-A703-257945FC12F5}" type="presParOf" srcId="{A627EB06-0AB3-439B-ABB7-87E51DA0BCAE}" destId="{D70C0C86-E06A-4900-9188-F50F0C682286}" srcOrd="2" destOrd="0" presId="urn:microsoft.com/office/officeart/2008/layout/LinedList"/>
    <dgm:cxn modelId="{590734B6-9552-45D9-BC8C-9945F1A32208}" type="presParOf" srcId="{2B16E9DE-5B34-4404-8B7F-0A3381F5AF74}" destId="{77640B82-5E08-41EE-98DF-4F8E45A07625}" srcOrd="2" destOrd="0" presId="urn:microsoft.com/office/officeart/2008/layout/LinedList"/>
    <dgm:cxn modelId="{3B5F9BBF-8086-4363-AA20-D36C09158AB1}" type="presParOf" srcId="{2B16E9DE-5B34-4404-8B7F-0A3381F5AF74}" destId="{D92B27C9-5112-41D1-8652-AF4219CDBEB8}" srcOrd="3" destOrd="0" presId="urn:microsoft.com/office/officeart/2008/layout/LinedList"/>
    <dgm:cxn modelId="{210999E6-99C7-4CCD-9C46-49A98D8FDD25}" type="presParOf" srcId="{2B16E9DE-5B34-4404-8B7F-0A3381F5AF74}" destId="{B8B296DB-29FF-4D5B-B9BD-D8101E98F659}" srcOrd="4" destOrd="0" presId="urn:microsoft.com/office/officeart/2008/layout/LinedList"/>
    <dgm:cxn modelId="{AAE6EC6E-FE0F-42CF-916E-EE44B4C91A30}" type="presParOf" srcId="{B8B296DB-29FF-4D5B-B9BD-D8101E98F659}" destId="{18AB018A-E7D2-4BD0-B13C-D3C498C31BFE}" srcOrd="0" destOrd="0" presId="urn:microsoft.com/office/officeart/2008/layout/LinedList"/>
    <dgm:cxn modelId="{9E80B7E8-2B9F-4F34-AC6F-68D087558F04}" type="presParOf" srcId="{B8B296DB-29FF-4D5B-B9BD-D8101E98F659}" destId="{C5729308-5EC9-4CAC-B2EE-831123F12390}" srcOrd="1" destOrd="0" presId="urn:microsoft.com/office/officeart/2008/layout/LinedList"/>
    <dgm:cxn modelId="{531EF314-FBB0-4377-8BF5-7B27F9B0DC86}" type="presParOf" srcId="{B8B296DB-29FF-4D5B-B9BD-D8101E98F659}" destId="{9A3A1BD4-AE5D-4387-93B1-DA53FDB142EC}" srcOrd="2" destOrd="0" presId="urn:microsoft.com/office/officeart/2008/layout/LinedList"/>
    <dgm:cxn modelId="{C7C85C13-34DE-4881-8839-AE8BB4D01490}" type="presParOf" srcId="{2B16E9DE-5B34-4404-8B7F-0A3381F5AF74}" destId="{F5FD2217-6698-4AB9-99E2-EA22A99577B1}" srcOrd="5" destOrd="0" presId="urn:microsoft.com/office/officeart/2008/layout/LinedList"/>
    <dgm:cxn modelId="{01D791BD-A3F5-4283-BB63-69A660C825B4}" type="presParOf" srcId="{2B16E9DE-5B34-4404-8B7F-0A3381F5AF74}" destId="{74B3FE2E-9BD3-4720-95AB-DDC085133934}" srcOrd="6" destOrd="0" presId="urn:microsoft.com/office/officeart/2008/layout/LinedList"/>
    <dgm:cxn modelId="{69E6BC5A-70E1-4225-8A6E-2414298646C4}" type="presParOf" srcId="{2B16E9DE-5B34-4404-8B7F-0A3381F5AF74}" destId="{906CC7D6-18B2-4EFB-A4E7-44C549829001}" srcOrd="7" destOrd="0" presId="urn:microsoft.com/office/officeart/2008/layout/LinedList"/>
    <dgm:cxn modelId="{0BA60F47-90F3-4795-8CAF-938819878B88}" type="presParOf" srcId="{906CC7D6-18B2-4EFB-A4E7-44C549829001}" destId="{8155C1DD-666A-468C-9D6C-D9D85D185DB1}" srcOrd="0" destOrd="0" presId="urn:microsoft.com/office/officeart/2008/layout/LinedList"/>
    <dgm:cxn modelId="{ABDF8517-DD99-4A01-9B48-C7483E3D3C3E}" type="presParOf" srcId="{906CC7D6-18B2-4EFB-A4E7-44C549829001}" destId="{B65756B2-A2BA-45D3-84AC-7B07599BC19D}" srcOrd="1" destOrd="0" presId="urn:microsoft.com/office/officeart/2008/layout/LinedList"/>
    <dgm:cxn modelId="{018191E2-F1EB-487A-8012-91DFB919EFB9}" type="presParOf" srcId="{906CC7D6-18B2-4EFB-A4E7-44C549829001}" destId="{120DA5D0-C1D5-4B25-B5E4-FAA61C4A458C}" srcOrd="2" destOrd="0" presId="urn:microsoft.com/office/officeart/2008/layout/LinedList"/>
    <dgm:cxn modelId="{2D039D60-0416-4E56-8FAC-57E9CA8C6878}" type="presParOf" srcId="{2B16E9DE-5B34-4404-8B7F-0A3381F5AF74}" destId="{A406CDC9-92C7-4930-B6D4-A73E1E581841}" srcOrd="8" destOrd="0" presId="urn:microsoft.com/office/officeart/2008/layout/LinedList"/>
    <dgm:cxn modelId="{EBE3DEE1-9E8B-42AD-BD33-7F3C8A81AD47}" type="presParOf" srcId="{2B16E9DE-5B34-4404-8B7F-0A3381F5AF74}" destId="{DFBDDAE1-FBDA-4398-A5EC-FC6F5270EAFF}" srcOrd="9" destOrd="0" presId="urn:microsoft.com/office/officeart/2008/layout/LinedList"/>
    <dgm:cxn modelId="{974428F4-733E-4F01-9D4F-1EA77985A5C1}" type="presParOf" srcId="{2B16E9DE-5B34-4404-8B7F-0A3381F5AF74}" destId="{D9B95044-952F-4637-B1A2-2D84FAA7A01B}" srcOrd="10" destOrd="0" presId="urn:microsoft.com/office/officeart/2008/layout/LinedList"/>
    <dgm:cxn modelId="{2BD9F607-22A4-4C73-AE9E-E826D3E80466}" type="presParOf" srcId="{D9B95044-952F-4637-B1A2-2D84FAA7A01B}" destId="{8045196D-417C-41DF-AE0F-F535C450213A}" srcOrd="0" destOrd="0" presId="urn:microsoft.com/office/officeart/2008/layout/LinedList"/>
    <dgm:cxn modelId="{F7F99613-79E8-423F-A6FE-4CD4F7DB339B}" type="presParOf" srcId="{D9B95044-952F-4637-B1A2-2D84FAA7A01B}" destId="{D4D22BD3-C62B-41D4-99FF-2E29F8C12842}" srcOrd="1" destOrd="0" presId="urn:microsoft.com/office/officeart/2008/layout/LinedList"/>
    <dgm:cxn modelId="{149A9F42-9D1F-4A09-8592-E1D5B177AE09}" type="presParOf" srcId="{D9B95044-952F-4637-B1A2-2D84FAA7A01B}" destId="{116004C7-9B0C-4636-8C6D-E43E08131BAF}" srcOrd="2" destOrd="0" presId="urn:microsoft.com/office/officeart/2008/layout/LinedList"/>
    <dgm:cxn modelId="{BEE88776-3A7E-4728-ADE8-8B832EA63891}" type="presParOf" srcId="{2B16E9DE-5B34-4404-8B7F-0A3381F5AF74}" destId="{210F1DF8-BD4A-46E6-AF70-A0741C47C53C}" srcOrd="11" destOrd="0" presId="urn:microsoft.com/office/officeart/2008/layout/LinedList"/>
    <dgm:cxn modelId="{E06DACD0-8869-492B-9AE3-6765565DA00B}" type="presParOf" srcId="{2B16E9DE-5B34-4404-8B7F-0A3381F5AF74}" destId="{7C2D9802-432E-43A6-931A-F13E81FCD255}" srcOrd="12" destOrd="0" presId="urn:microsoft.com/office/officeart/2008/layout/LinedList"/>
    <dgm:cxn modelId="{FDE12E6E-7A31-4FDC-A66D-54B6ADEAA7D2}" type="presParOf" srcId="{2B16E9DE-5B34-4404-8B7F-0A3381F5AF74}" destId="{4415FFE3-C1A8-47AE-8140-BB132FBF8D01}" srcOrd="13" destOrd="0" presId="urn:microsoft.com/office/officeart/2008/layout/LinedList"/>
    <dgm:cxn modelId="{96CBB976-73DF-453F-80CF-E6D0342264CD}" type="presParOf" srcId="{4415FFE3-C1A8-47AE-8140-BB132FBF8D01}" destId="{09D41C0D-C163-4C74-B523-C5BFA02DA940}" srcOrd="0" destOrd="0" presId="urn:microsoft.com/office/officeart/2008/layout/LinedList"/>
    <dgm:cxn modelId="{488A7122-514D-4CAC-A3AE-B4023E1FD0D5}" type="presParOf" srcId="{4415FFE3-C1A8-47AE-8140-BB132FBF8D01}" destId="{CCCE0CD2-7398-4CB0-B60D-F25E081522FC}" srcOrd="1" destOrd="0" presId="urn:microsoft.com/office/officeart/2008/layout/LinedList"/>
    <dgm:cxn modelId="{BFEAED14-D4B2-4713-BD98-DE0FADFB84F3}" type="presParOf" srcId="{4415FFE3-C1A8-47AE-8140-BB132FBF8D01}" destId="{B6CF5108-0A59-49E2-B5AB-1073692F9D56}" srcOrd="2" destOrd="0" presId="urn:microsoft.com/office/officeart/2008/layout/LinedList"/>
    <dgm:cxn modelId="{BE8D98A1-64BA-4476-8A86-041E5F46BB52}" type="presParOf" srcId="{2B16E9DE-5B34-4404-8B7F-0A3381F5AF74}" destId="{EE9E21DD-0916-4892-9AEE-D947FA498ACB}" srcOrd="14" destOrd="0" presId="urn:microsoft.com/office/officeart/2008/layout/LinedList"/>
    <dgm:cxn modelId="{5D4B75D8-6509-4D2B-ACEA-6B8EACB2D1B8}" type="presParOf" srcId="{2B16E9DE-5B34-4404-8B7F-0A3381F5AF74}" destId="{F107F8FE-C49B-4DB4-AB91-3EB34709C439}" srcOrd="15" destOrd="0" presId="urn:microsoft.com/office/officeart/2008/layout/LinedList"/>
    <dgm:cxn modelId="{9A9859C2-E86C-468E-902F-9F2F80D3EB2E}" type="presParOf" srcId="{2B16E9DE-5B34-4404-8B7F-0A3381F5AF74}" destId="{BB0472DB-97CF-4F0B-9A2C-CAB1D4C37578}" srcOrd="16" destOrd="0" presId="urn:microsoft.com/office/officeart/2008/layout/LinedList"/>
    <dgm:cxn modelId="{C03F7E41-4763-40BA-8E55-F2A3CC2D402F}" type="presParOf" srcId="{BB0472DB-97CF-4F0B-9A2C-CAB1D4C37578}" destId="{D9454B8B-C37C-4FAD-83A0-B90E995B79AF}" srcOrd="0" destOrd="0" presId="urn:microsoft.com/office/officeart/2008/layout/LinedList"/>
    <dgm:cxn modelId="{9AFE8B5C-2B5A-4850-B38C-B47D7BA989BF}" type="presParOf" srcId="{BB0472DB-97CF-4F0B-9A2C-CAB1D4C37578}" destId="{B5E3DBB9-4660-4676-9E5E-09431807DBD5}" srcOrd="1" destOrd="0" presId="urn:microsoft.com/office/officeart/2008/layout/LinedList"/>
    <dgm:cxn modelId="{73BD1DE1-544F-4258-B48C-D55041047572}" type="presParOf" srcId="{BB0472DB-97CF-4F0B-9A2C-CAB1D4C37578}" destId="{735CB866-F0FD-4976-B6A1-12CAA655152B}" srcOrd="2" destOrd="0" presId="urn:microsoft.com/office/officeart/2008/layout/LinedList"/>
    <dgm:cxn modelId="{72F99BD9-116C-44E6-B709-0953944252C4}" type="presParOf" srcId="{2B16E9DE-5B34-4404-8B7F-0A3381F5AF74}" destId="{590A8CF0-CF92-4E30-9F8F-7BA305DC2826}" srcOrd="17" destOrd="0" presId="urn:microsoft.com/office/officeart/2008/layout/LinedList"/>
    <dgm:cxn modelId="{172648A4-F440-43C3-89D8-1382F0F607F7}" type="presParOf" srcId="{2B16E9DE-5B34-4404-8B7F-0A3381F5AF74}" destId="{543AFA1E-7BDA-4743-9438-3CD1C1743B3F}" srcOrd="18" destOrd="0" presId="urn:microsoft.com/office/officeart/2008/layout/LinedList"/>
    <dgm:cxn modelId="{F9F04A3C-46A9-443A-BF37-8C8732523E97}" type="presParOf" srcId="{2B16E9DE-5B34-4404-8B7F-0A3381F5AF74}" destId="{35D650B4-F92A-4D82-A6A9-218843ECE1A8}" srcOrd="19" destOrd="0" presId="urn:microsoft.com/office/officeart/2008/layout/LinedList"/>
    <dgm:cxn modelId="{2CACE18E-AAAE-4568-9D3F-16BD345AD013}" type="presParOf" srcId="{35D650B4-F92A-4D82-A6A9-218843ECE1A8}" destId="{DA52B952-8E28-4491-9C02-022E0E06ED74}" srcOrd="0" destOrd="0" presId="urn:microsoft.com/office/officeart/2008/layout/LinedList"/>
    <dgm:cxn modelId="{89B867BD-9663-47D1-8DB8-D9038F64ABF0}" type="presParOf" srcId="{35D650B4-F92A-4D82-A6A9-218843ECE1A8}" destId="{09CCEFAD-70A2-4633-8494-B6DD1E051EDE}" srcOrd="1" destOrd="0" presId="urn:microsoft.com/office/officeart/2008/layout/LinedList"/>
    <dgm:cxn modelId="{67BE186C-9CE2-48E7-AAAF-2DA5312F16BE}" type="presParOf" srcId="{35D650B4-F92A-4D82-A6A9-218843ECE1A8}" destId="{40F0F63B-AE86-488A-815B-61D6D11D09E0}" srcOrd="2" destOrd="0" presId="urn:microsoft.com/office/officeart/2008/layout/LinedList"/>
    <dgm:cxn modelId="{61B008D5-0357-4AE5-840A-6F64CCFE612A}" type="presParOf" srcId="{2B16E9DE-5B34-4404-8B7F-0A3381F5AF74}" destId="{0CE8FFD3-28E4-4F3E-905B-8F508300D0B4}" srcOrd="20" destOrd="0" presId="urn:microsoft.com/office/officeart/2008/layout/LinedList"/>
    <dgm:cxn modelId="{91EB85CA-EC47-4FAA-BE67-2F21FC65B85C}" type="presParOf" srcId="{2B16E9DE-5B34-4404-8B7F-0A3381F5AF74}" destId="{FF4A6914-275F-4786-8763-66BA91B05C3B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0D50F4-14F5-4D83-8F1D-FBAB13082FC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A68772-EA61-45DC-8547-FD2BEA5C1EDE}">
      <dgm:prSet/>
      <dgm:spPr/>
      <dgm:t>
        <a:bodyPr/>
        <a:lstStyle/>
        <a:p>
          <a:r>
            <a:rPr lang="en-US" b="1"/>
            <a:t>Example of a board member crossing center line:</a:t>
          </a:r>
          <a:endParaRPr lang="en-US"/>
        </a:p>
      </dgm:t>
    </dgm:pt>
    <dgm:pt modelId="{D31F02ED-A606-46EC-B4A8-B847CF57BF99}" type="parTrans" cxnId="{7B2FF36C-54E8-4B30-97F8-DD88F5245C2A}">
      <dgm:prSet/>
      <dgm:spPr/>
      <dgm:t>
        <a:bodyPr/>
        <a:lstStyle/>
        <a:p>
          <a:endParaRPr lang="en-US"/>
        </a:p>
      </dgm:t>
    </dgm:pt>
    <dgm:pt modelId="{E3CFA71C-7B1A-410D-8C89-F6A2C60D8C0A}" type="sibTrans" cxnId="{7B2FF36C-54E8-4B30-97F8-DD88F5245C2A}">
      <dgm:prSet/>
      <dgm:spPr/>
      <dgm:t>
        <a:bodyPr/>
        <a:lstStyle/>
        <a:p>
          <a:endParaRPr lang="en-US"/>
        </a:p>
      </dgm:t>
    </dgm:pt>
    <dgm:pt modelId="{E47CC646-A546-4B0C-AEA0-3BDBE6886886}">
      <dgm:prSet/>
      <dgm:spPr/>
      <dgm:t>
        <a:bodyPr/>
        <a:lstStyle/>
        <a:p>
          <a:r>
            <a:rPr lang="en-US" dirty="0"/>
            <a:t>A local non-profit board votes </a:t>
          </a:r>
          <a:r>
            <a:rPr lang="en-US" b="0" i="0" dirty="0"/>
            <a:t>to support a local measure that would change zoning regulations in their municipality. One board member — let’s call him “Beau” — was outvoted. The staff posted the Board’s position on the organization’s website. Now, Beau keeps emailing the staff and telling them to change what’s on the websit</a:t>
          </a:r>
          <a:r>
            <a:rPr lang="en-US" dirty="0"/>
            <a:t>e </a:t>
          </a:r>
          <a:r>
            <a:rPr lang="en-US" b="0" i="0" dirty="0"/>
            <a:t>or even to take it down. The staff is spending hours talking with Beau on the phone about it.</a:t>
          </a:r>
          <a:endParaRPr lang="en-US" dirty="0"/>
        </a:p>
      </dgm:t>
    </dgm:pt>
    <dgm:pt modelId="{6DE99F76-2FC3-4C44-B56B-FE4245E299BF}" type="parTrans" cxnId="{A6A92C91-40E0-4AF5-AEC5-EC081D84653C}">
      <dgm:prSet/>
      <dgm:spPr/>
      <dgm:t>
        <a:bodyPr/>
        <a:lstStyle/>
        <a:p>
          <a:endParaRPr lang="en-US"/>
        </a:p>
      </dgm:t>
    </dgm:pt>
    <dgm:pt modelId="{1242F2EA-B191-4DE9-A7FC-973EE67A6386}" type="sibTrans" cxnId="{A6A92C91-40E0-4AF5-AEC5-EC081D84653C}">
      <dgm:prSet/>
      <dgm:spPr/>
      <dgm:t>
        <a:bodyPr/>
        <a:lstStyle/>
        <a:p>
          <a:endParaRPr lang="en-US"/>
        </a:p>
      </dgm:t>
    </dgm:pt>
    <dgm:pt modelId="{417C7866-8841-459C-BBA3-6DCB7A36F72A}" type="pres">
      <dgm:prSet presAssocID="{FB0D50F4-14F5-4D83-8F1D-FBAB13082FCE}" presName="Name0" presStyleCnt="0">
        <dgm:presLayoutVars>
          <dgm:dir/>
          <dgm:animLvl val="lvl"/>
          <dgm:resizeHandles val="exact"/>
        </dgm:presLayoutVars>
      </dgm:prSet>
      <dgm:spPr/>
    </dgm:pt>
    <dgm:pt modelId="{33E43212-CE2A-4FD6-84C8-3B1080E1FA9D}" type="pres">
      <dgm:prSet presAssocID="{E47CC646-A546-4B0C-AEA0-3BDBE6886886}" presName="boxAndChildren" presStyleCnt="0"/>
      <dgm:spPr/>
    </dgm:pt>
    <dgm:pt modelId="{51CCC463-E474-42B6-92F4-B92B41CC7A52}" type="pres">
      <dgm:prSet presAssocID="{E47CC646-A546-4B0C-AEA0-3BDBE6886886}" presName="parentTextBox" presStyleLbl="node1" presStyleIdx="0" presStyleCnt="2" custScaleY="71149" custLinFactNeighborX="-110" custLinFactNeighborY="-2745"/>
      <dgm:spPr/>
    </dgm:pt>
    <dgm:pt modelId="{C18790D8-BE5A-4ABC-BF99-AD5658C32F4F}" type="pres">
      <dgm:prSet presAssocID="{E3CFA71C-7B1A-410D-8C89-F6A2C60D8C0A}" presName="sp" presStyleCnt="0"/>
      <dgm:spPr/>
    </dgm:pt>
    <dgm:pt modelId="{776E0663-0933-4AFE-9FFE-D1DCB307C88B}" type="pres">
      <dgm:prSet presAssocID="{35A68772-EA61-45DC-8547-FD2BEA5C1EDE}" presName="arrowAndChildren" presStyleCnt="0"/>
      <dgm:spPr/>
    </dgm:pt>
    <dgm:pt modelId="{EE123776-8B22-4D01-A07C-D16E1021E1D2}" type="pres">
      <dgm:prSet presAssocID="{35A68772-EA61-45DC-8547-FD2BEA5C1EDE}" presName="parentTextArrow" presStyleLbl="node1" presStyleIdx="1" presStyleCnt="2" custScaleY="19838"/>
      <dgm:spPr/>
    </dgm:pt>
  </dgm:ptLst>
  <dgm:cxnLst>
    <dgm:cxn modelId="{7B2FF36C-54E8-4B30-97F8-DD88F5245C2A}" srcId="{FB0D50F4-14F5-4D83-8F1D-FBAB13082FCE}" destId="{35A68772-EA61-45DC-8547-FD2BEA5C1EDE}" srcOrd="0" destOrd="0" parTransId="{D31F02ED-A606-46EC-B4A8-B847CF57BF99}" sibTransId="{E3CFA71C-7B1A-410D-8C89-F6A2C60D8C0A}"/>
    <dgm:cxn modelId="{09D41E8A-21CD-4608-BCB2-3D935B9D9D71}" type="presOf" srcId="{35A68772-EA61-45DC-8547-FD2BEA5C1EDE}" destId="{EE123776-8B22-4D01-A07C-D16E1021E1D2}" srcOrd="0" destOrd="0" presId="urn:microsoft.com/office/officeart/2005/8/layout/process4"/>
    <dgm:cxn modelId="{6DA1488E-0DCE-4834-8185-D29A4D165DFA}" type="presOf" srcId="{E47CC646-A546-4B0C-AEA0-3BDBE6886886}" destId="{51CCC463-E474-42B6-92F4-B92B41CC7A52}" srcOrd="0" destOrd="0" presId="urn:microsoft.com/office/officeart/2005/8/layout/process4"/>
    <dgm:cxn modelId="{A6A92C91-40E0-4AF5-AEC5-EC081D84653C}" srcId="{FB0D50F4-14F5-4D83-8F1D-FBAB13082FCE}" destId="{E47CC646-A546-4B0C-AEA0-3BDBE6886886}" srcOrd="1" destOrd="0" parTransId="{6DE99F76-2FC3-4C44-B56B-FE4245E299BF}" sibTransId="{1242F2EA-B191-4DE9-A7FC-973EE67A6386}"/>
    <dgm:cxn modelId="{163B07DC-49C4-45A0-9E86-7A8878385261}" type="presOf" srcId="{FB0D50F4-14F5-4D83-8F1D-FBAB13082FCE}" destId="{417C7866-8841-459C-BBA3-6DCB7A36F72A}" srcOrd="0" destOrd="0" presId="urn:microsoft.com/office/officeart/2005/8/layout/process4"/>
    <dgm:cxn modelId="{3E77F667-025A-4D17-AFF4-5679CBE8C292}" type="presParOf" srcId="{417C7866-8841-459C-BBA3-6DCB7A36F72A}" destId="{33E43212-CE2A-4FD6-84C8-3B1080E1FA9D}" srcOrd="0" destOrd="0" presId="urn:microsoft.com/office/officeart/2005/8/layout/process4"/>
    <dgm:cxn modelId="{C59A12FD-2043-43B6-BC25-99B1C5373A54}" type="presParOf" srcId="{33E43212-CE2A-4FD6-84C8-3B1080E1FA9D}" destId="{51CCC463-E474-42B6-92F4-B92B41CC7A52}" srcOrd="0" destOrd="0" presId="urn:microsoft.com/office/officeart/2005/8/layout/process4"/>
    <dgm:cxn modelId="{BDB35E46-0E08-4A6C-BA56-5F0B5520F7B1}" type="presParOf" srcId="{417C7866-8841-459C-BBA3-6DCB7A36F72A}" destId="{C18790D8-BE5A-4ABC-BF99-AD5658C32F4F}" srcOrd="1" destOrd="0" presId="urn:microsoft.com/office/officeart/2005/8/layout/process4"/>
    <dgm:cxn modelId="{5B1F47E2-A5C6-4337-85FA-8F95A297F852}" type="presParOf" srcId="{417C7866-8841-459C-BBA3-6DCB7A36F72A}" destId="{776E0663-0933-4AFE-9FFE-D1DCB307C88B}" srcOrd="2" destOrd="0" presId="urn:microsoft.com/office/officeart/2005/8/layout/process4"/>
    <dgm:cxn modelId="{78AF3D38-1752-48E5-A93C-4748152A1154}" type="presParOf" srcId="{776E0663-0933-4AFE-9FFE-D1DCB307C88B}" destId="{EE123776-8B22-4D01-A07C-D16E1021E1D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0D50F4-14F5-4D83-8F1D-FBAB13082FC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A68772-EA61-45DC-8547-FD2BEA5C1EDE}">
      <dgm:prSet/>
      <dgm:spPr/>
      <dgm:t>
        <a:bodyPr/>
        <a:lstStyle/>
        <a:p>
          <a:r>
            <a:rPr lang="en-US" b="1"/>
            <a:t>Example of a board member crossing center line:</a:t>
          </a:r>
          <a:endParaRPr lang="en-US"/>
        </a:p>
      </dgm:t>
    </dgm:pt>
    <dgm:pt modelId="{D31F02ED-A606-46EC-B4A8-B847CF57BF99}" type="parTrans" cxnId="{7B2FF36C-54E8-4B30-97F8-DD88F5245C2A}">
      <dgm:prSet/>
      <dgm:spPr/>
      <dgm:t>
        <a:bodyPr/>
        <a:lstStyle/>
        <a:p>
          <a:endParaRPr lang="en-US"/>
        </a:p>
      </dgm:t>
    </dgm:pt>
    <dgm:pt modelId="{E3CFA71C-7B1A-410D-8C89-F6A2C60D8C0A}" type="sibTrans" cxnId="{7B2FF36C-54E8-4B30-97F8-DD88F5245C2A}">
      <dgm:prSet/>
      <dgm:spPr/>
      <dgm:t>
        <a:bodyPr/>
        <a:lstStyle/>
        <a:p>
          <a:endParaRPr lang="en-US"/>
        </a:p>
      </dgm:t>
    </dgm:pt>
    <dgm:pt modelId="{E47CC646-A546-4B0C-AEA0-3BDBE6886886}">
      <dgm:prSet/>
      <dgm:spPr/>
      <dgm:t>
        <a:bodyPr/>
        <a:lstStyle/>
        <a:p>
          <a:r>
            <a:rPr lang="en-US" dirty="0"/>
            <a:t>A public state board votes to privatize the utility services operated by the organization it governs.  Following a public  procurement process, the board votes to contract with Firm A.  The vote to approve the contract with the prevailing vendor results in a 10-1 vote. The dissenting board member is contacted by the media (or worse, contacts the media) to criticize the vote and explain why she thinks it’s a bad decision.  The resulting article uses the board’s official statement on the vote and quotes the dissenting board member in the article.</a:t>
          </a:r>
        </a:p>
      </dgm:t>
    </dgm:pt>
    <dgm:pt modelId="{6DE99F76-2FC3-4C44-B56B-FE4245E299BF}" type="parTrans" cxnId="{A6A92C91-40E0-4AF5-AEC5-EC081D84653C}">
      <dgm:prSet/>
      <dgm:spPr/>
      <dgm:t>
        <a:bodyPr/>
        <a:lstStyle/>
        <a:p>
          <a:endParaRPr lang="en-US"/>
        </a:p>
      </dgm:t>
    </dgm:pt>
    <dgm:pt modelId="{1242F2EA-B191-4DE9-A7FC-973EE67A6386}" type="sibTrans" cxnId="{A6A92C91-40E0-4AF5-AEC5-EC081D84653C}">
      <dgm:prSet/>
      <dgm:spPr/>
      <dgm:t>
        <a:bodyPr/>
        <a:lstStyle/>
        <a:p>
          <a:endParaRPr lang="en-US"/>
        </a:p>
      </dgm:t>
    </dgm:pt>
    <dgm:pt modelId="{417C7866-8841-459C-BBA3-6DCB7A36F72A}" type="pres">
      <dgm:prSet presAssocID="{FB0D50F4-14F5-4D83-8F1D-FBAB13082FCE}" presName="Name0" presStyleCnt="0">
        <dgm:presLayoutVars>
          <dgm:dir/>
          <dgm:animLvl val="lvl"/>
          <dgm:resizeHandles val="exact"/>
        </dgm:presLayoutVars>
      </dgm:prSet>
      <dgm:spPr/>
    </dgm:pt>
    <dgm:pt modelId="{33E43212-CE2A-4FD6-84C8-3B1080E1FA9D}" type="pres">
      <dgm:prSet presAssocID="{E47CC646-A546-4B0C-AEA0-3BDBE6886886}" presName="boxAndChildren" presStyleCnt="0"/>
      <dgm:spPr/>
    </dgm:pt>
    <dgm:pt modelId="{51CCC463-E474-42B6-92F4-B92B41CC7A52}" type="pres">
      <dgm:prSet presAssocID="{E47CC646-A546-4B0C-AEA0-3BDBE6886886}" presName="parentTextBox" presStyleLbl="node1" presStyleIdx="0" presStyleCnt="2"/>
      <dgm:spPr/>
    </dgm:pt>
    <dgm:pt modelId="{C18790D8-BE5A-4ABC-BF99-AD5658C32F4F}" type="pres">
      <dgm:prSet presAssocID="{E3CFA71C-7B1A-410D-8C89-F6A2C60D8C0A}" presName="sp" presStyleCnt="0"/>
      <dgm:spPr/>
    </dgm:pt>
    <dgm:pt modelId="{776E0663-0933-4AFE-9FFE-D1DCB307C88B}" type="pres">
      <dgm:prSet presAssocID="{35A68772-EA61-45DC-8547-FD2BEA5C1EDE}" presName="arrowAndChildren" presStyleCnt="0"/>
      <dgm:spPr/>
    </dgm:pt>
    <dgm:pt modelId="{EE123776-8B22-4D01-A07C-D16E1021E1D2}" type="pres">
      <dgm:prSet presAssocID="{35A68772-EA61-45DC-8547-FD2BEA5C1EDE}" presName="parentTextArrow" presStyleLbl="node1" presStyleIdx="1" presStyleCnt="2" custScaleY="22688"/>
      <dgm:spPr/>
    </dgm:pt>
  </dgm:ptLst>
  <dgm:cxnLst>
    <dgm:cxn modelId="{7B2FF36C-54E8-4B30-97F8-DD88F5245C2A}" srcId="{FB0D50F4-14F5-4D83-8F1D-FBAB13082FCE}" destId="{35A68772-EA61-45DC-8547-FD2BEA5C1EDE}" srcOrd="0" destOrd="0" parTransId="{D31F02ED-A606-46EC-B4A8-B847CF57BF99}" sibTransId="{E3CFA71C-7B1A-410D-8C89-F6A2C60D8C0A}"/>
    <dgm:cxn modelId="{09D41E8A-21CD-4608-BCB2-3D935B9D9D71}" type="presOf" srcId="{35A68772-EA61-45DC-8547-FD2BEA5C1EDE}" destId="{EE123776-8B22-4D01-A07C-D16E1021E1D2}" srcOrd="0" destOrd="0" presId="urn:microsoft.com/office/officeart/2005/8/layout/process4"/>
    <dgm:cxn modelId="{6DA1488E-0DCE-4834-8185-D29A4D165DFA}" type="presOf" srcId="{E47CC646-A546-4B0C-AEA0-3BDBE6886886}" destId="{51CCC463-E474-42B6-92F4-B92B41CC7A52}" srcOrd="0" destOrd="0" presId="urn:microsoft.com/office/officeart/2005/8/layout/process4"/>
    <dgm:cxn modelId="{A6A92C91-40E0-4AF5-AEC5-EC081D84653C}" srcId="{FB0D50F4-14F5-4D83-8F1D-FBAB13082FCE}" destId="{E47CC646-A546-4B0C-AEA0-3BDBE6886886}" srcOrd="1" destOrd="0" parTransId="{6DE99F76-2FC3-4C44-B56B-FE4245E299BF}" sibTransId="{1242F2EA-B191-4DE9-A7FC-973EE67A6386}"/>
    <dgm:cxn modelId="{163B07DC-49C4-45A0-9E86-7A8878385261}" type="presOf" srcId="{FB0D50F4-14F5-4D83-8F1D-FBAB13082FCE}" destId="{417C7866-8841-459C-BBA3-6DCB7A36F72A}" srcOrd="0" destOrd="0" presId="urn:microsoft.com/office/officeart/2005/8/layout/process4"/>
    <dgm:cxn modelId="{3E77F667-025A-4D17-AFF4-5679CBE8C292}" type="presParOf" srcId="{417C7866-8841-459C-BBA3-6DCB7A36F72A}" destId="{33E43212-CE2A-4FD6-84C8-3B1080E1FA9D}" srcOrd="0" destOrd="0" presId="urn:microsoft.com/office/officeart/2005/8/layout/process4"/>
    <dgm:cxn modelId="{C59A12FD-2043-43B6-BC25-99B1C5373A54}" type="presParOf" srcId="{33E43212-CE2A-4FD6-84C8-3B1080E1FA9D}" destId="{51CCC463-E474-42B6-92F4-B92B41CC7A52}" srcOrd="0" destOrd="0" presId="urn:microsoft.com/office/officeart/2005/8/layout/process4"/>
    <dgm:cxn modelId="{BDB35E46-0E08-4A6C-BA56-5F0B5520F7B1}" type="presParOf" srcId="{417C7866-8841-459C-BBA3-6DCB7A36F72A}" destId="{C18790D8-BE5A-4ABC-BF99-AD5658C32F4F}" srcOrd="1" destOrd="0" presId="urn:microsoft.com/office/officeart/2005/8/layout/process4"/>
    <dgm:cxn modelId="{5B1F47E2-A5C6-4337-85FA-8F95A297F852}" type="presParOf" srcId="{417C7866-8841-459C-BBA3-6DCB7A36F72A}" destId="{776E0663-0933-4AFE-9FFE-D1DCB307C88B}" srcOrd="2" destOrd="0" presId="urn:microsoft.com/office/officeart/2005/8/layout/process4"/>
    <dgm:cxn modelId="{78AF3D38-1752-48E5-A93C-4748152A1154}" type="presParOf" srcId="{776E0663-0933-4AFE-9FFE-D1DCB307C88B}" destId="{EE123776-8B22-4D01-A07C-D16E1021E1D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6CC11E-30EB-447C-94A5-20B1503D368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7F3C99-16BE-4D14-8B0C-ECB67550E458}">
      <dgm:prSet/>
      <dgm:spPr/>
      <dgm:t>
        <a:bodyPr/>
        <a:lstStyle/>
        <a:p>
          <a:r>
            <a:rPr lang="en-US" b="1"/>
            <a:t>Damage to Organizational Reputation</a:t>
          </a:r>
          <a:endParaRPr lang="en-US"/>
        </a:p>
      </dgm:t>
    </dgm:pt>
    <dgm:pt modelId="{EF28D8DB-ACC0-4731-954E-196F54E644D5}" type="parTrans" cxnId="{2039D34D-9E5F-4A01-A93B-ED16A1378ED3}">
      <dgm:prSet/>
      <dgm:spPr/>
      <dgm:t>
        <a:bodyPr/>
        <a:lstStyle/>
        <a:p>
          <a:endParaRPr lang="en-US"/>
        </a:p>
      </dgm:t>
    </dgm:pt>
    <dgm:pt modelId="{178A8335-0FEB-4B56-882E-9A0F33A4AF0C}" type="sibTrans" cxnId="{2039D34D-9E5F-4A01-A93B-ED16A1378ED3}">
      <dgm:prSet/>
      <dgm:spPr/>
      <dgm:t>
        <a:bodyPr/>
        <a:lstStyle/>
        <a:p>
          <a:endParaRPr lang="en-US"/>
        </a:p>
      </dgm:t>
    </dgm:pt>
    <dgm:pt modelId="{653940D4-3C45-4E58-ABFD-B6D1222C20AD}">
      <dgm:prSet/>
      <dgm:spPr/>
      <dgm:t>
        <a:bodyPr/>
        <a:lstStyle/>
        <a:p>
          <a:r>
            <a:rPr lang="en-US" b="1"/>
            <a:t>Legal and Financial Risks</a:t>
          </a:r>
          <a:endParaRPr lang="en-US"/>
        </a:p>
      </dgm:t>
    </dgm:pt>
    <dgm:pt modelId="{34CADFF1-F552-4DA6-AA1D-8E4D39CFEAF1}" type="parTrans" cxnId="{1CE43BDA-0529-4331-8253-CB83EF43AE31}">
      <dgm:prSet/>
      <dgm:spPr/>
      <dgm:t>
        <a:bodyPr/>
        <a:lstStyle/>
        <a:p>
          <a:endParaRPr lang="en-US"/>
        </a:p>
      </dgm:t>
    </dgm:pt>
    <dgm:pt modelId="{664C8198-0384-4AF8-A525-999FCB70E4CD}" type="sibTrans" cxnId="{1CE43BDA-0529-4331-8253-CB83EF43AE31}">
      <dgm:prSet/>
      <dgm:spPr/>
      <dgm:t>
        <a:bodyPr/>
        <a:lstStyle/>
        <a:p>
          <a:endParaRPr lang="en-US"/>
        </a:p>
      </dgm:t>
    </dgm:pt>
    <dgm:pt modelId="{B5584ECD-292F-4169-8A50-654819ECA940}">
      <dgm:prSet/>
      <dgm:spPr/>
      <dgm:t>
        <a:bodyPr/>
        <a:lstStyle/>
        <a:p>
          <a:r>
            <a:rPr lang="en-US" b="1"/>
            <a:t>Erosion of Trust and Morale</a:t>
          </a:r>
          <a:endParaRPr lang="en-US"/>
        </a:p>
      </dgm:t>
    </dgm:pt>
    <dgm:pt modelId="{7638A9D8-E491-4CFB-A810-A3B8DC9D8B4E}" type="parTrans" cxnId="{210F24E0-4D4E-42ED-BA6A-6C67C6B98442}">
      <dgm:prSet/>
      <dgm:spPr/>
      <dgm:t>
        <a:bodyPr/>
        <a:lstStyle/>
        <a:p>
          <a:endParaRPr lang="en-US"/>
        </a:p>
      </dgm:t>
    </dgm:pt>
    <dgm:pt modelId="{F2914F4B-717F-44D1-8BF5-3A9C600A2AE8}" type="sibTrans" cxnId="{210F24E0-4D4E-42ED-BA6A-6C67C6B98442}">
      <dgm:prSet/>
      <dgm:spPr/>
      <dgm:t>
        <a:bodyPr/>
        <a:lstStyle/>
        <a:p>
          <a:endParaRPr lang="en-US"/>
        </a:p>
      </dgm:t>
    </dgm:pt>
    <dgm:pt modelId="{4B74C65E-8992-41D2-A6D2-864776B13BF0}">
      <dgm:prSet/>
      <dgm:spPr/>
      <dgm:t>
        <a:bodyPr/>
        <a:lstStyle/>
        <a:p>
          <a:r>
            <a:rPr lang="en-US" b="1"/>
            <a:t>Ineffective Governance</a:t>
          </a:r>
          <a:endParaRPr lang="en-US"/>
        </a:p>
      </dgm:t>
    </dgm:pt>
    <dgm:pt modelId="{F4CD7D86-0D15-402B-A712-11E5E9254FA0}" type="parTrans" cxnId="{5C7FA341-DEDF-48AC-AC68-9C5C06F06D01}">
      <dgm:prSet/>
      <dgm:spPr/>
      <dgm:t>
        <a:bodyPr/>
        <a:lstStyle/>
        <a:p>
          <a:endParaRPr lang="en-US"/>
        </a:p>
      </dgm:t>
    </dgm:pt>
    <dgm:pt modelId="{5F95DCE5-C240-48B3-A135-C7E46EB163EA}" type="sibTrans" cxnId="{5C7FA341-DEDF-48AC-AC68-9C5C06F06D01}">
      <dgm:prSet/>
      <dgm:spPr/>
      <dgm:t>
        <a:bodyPr/>
        <a:lstStyle/>
        <a:p>
          <a:endParaRPr lang="en-US"/>
        </a:p>
      </dgm:t>
    </dgm:pt>
    <dgm:pt modelId="{3FEC5E0C-C3F3-4724-960E-3E12A06389A7}">
      <dgm:prSet/>
      <dgm:spPr/>
      <dgm:t>
        <a:bodyPr/>
        <a:lstStyle/>
        <a:p>
          <a:r>
            <a:rPr lang="en-US" b="1"/>
            <a:t>Strategic Drift</a:t>
          </a:r>
          <a:endParaRPr lang="en-US"/>
        </a:p>
      </dgm:t>
    </dgm:pt>
    <dgm:pt modelId="{834E9CBF-EF19-4877-BCA3-665D0889E95E}" type="parTrans" cxnId="{E015F8F4-5DF7-40E5-83D6-1F69E3BDEF42}">
      <dgm:prSet/>
      <dgm:spPr/>
      <dgm:t>
        <a:bodyPr/>
        <a:lstStyle/>
        <a:p>
          <a:endParaRPr lang="en-US"/>
        </a:p>
      </dgm:t>
    </dgm:pt>
    <dgm:pt modelId="{4EA7009D-CBBC-4FB0-954D-887D01E2B7B2}" type="sibTrans" cxnId="{E015F8F4-5DF7-40E5-83D6-1F69E3BDEF42}">
      <dgm:prSet/>
      <dgm:spPr/>
      <dgm:t>
        <a:bodyPr/>
        <a:lstStyle/>
        <a:p>
          <a:endParaRPr lang="en-US"/>
        </a:p>
      </dgm:t>
    </dgm:pt>
    <dgm:pt modelId="{D9181556-1DFE-4466-B571-3A9776093A9F}">
      <dgm:prSet/>
      <dgm:spPr/>
      <dgm:t>
        <a:bodyPr/>
        <a:lstStyle/>
        <a:p>
          <a:r>
            <a:rPr lang="en-US" b="1"/>
            <a:t>Decreased Board Effectiveness</a:t>
          </a:r>
          <a:endParaRPr lang="en-US"/>
        </a:p>
      </dgm:t>
    </dgm:pt>
    <dgm:pt modelId="{E2B2EA40-1DA6-424D-9A51-39B32F80159F}" type="parTrans" cxnId="{A4EBEB28-D3FD-4999-A160-102027A79896}">
      <dgm:prSet/>
      <dgm:spPr/>
      <dgm:t>
        <a:bodyPr/>
        <a:lstStyle/>
        <a:p>
          <a:endParaRPr lang="en-US"/>
        </a:p>
      </dgm:t>
    </dgm:pt>
    <dgm:pt modelId="{B53BA127-CF8C-44A9-B97B-E339D2B4B4B8}" type="sibTrans" cxnId="{A4EBEB28-D3FD-4999-A160-102027A79896}">
      <dgm:prSet/>
      <dgm:spPr/>
      <dgm:t>
        <a:bodyPr/>
        <a:lstStyle/>
        <a:p>
          <a:endParaRPr lang="en-US"/>
        </a:p>
      </dgm:t>
    </dgm:pt>
    <dgm:pt modelId="{810BC37F-55D3-42DD-8CFF-2827903D2713}">
      <dgm:prSet/>
      <dgm:spPr/>
      <dgm:t>
        <a:bodyPr/>
        <a:lstStyle/>
        <a:p>
          <a:r>
            <a:rPr lang="en-US" b="1"/>
            <a:t>Conflict of Interest</a:t>
          </a:r>
          <a:endParaRPr lang="en-US"/>
        </a:p>
      </dgm:t>
    </dgm:pt>
    <dgm:pt modelId="{72A5E47D-E595-4C10-A8F4-7E81900BB224}" type="parTrans" cxnId="{7A733F78-70FC-41CB-B9E0-4B56C26EEFBB}">
      <dgm:prSet/>
      <dgm:spPr/>
      <dgm:t>
        <a:bodyPr/>
        <a:lstStyle/>
        <a:p>
          <a:endParaRPr lang="en-US"/>
        </a:p>
      </dgm:t>
    </dgm:pt>
    <dgm:pt modelId="{0DD6E9CF-4171-477A-92A3-FD24C0848F70}" type="sibTrans" cxnId="{7A733F78-70FC-41CB-B9E0-4B56C26EEFBB}">
      <dgm:prSet/>
      <dgm:spPr/>
      <dgm:t>
        <a:bodyPr/>
        <a:lstStyle/>
        <a:p>
          <a:endParaRPr lang="en-US"/>
        </a:p>
      </dgm:t>
    </dgm:pt>
    <dgm:pt modelId="{22E0DB31-8C65-4109-811A-E712E95EFFAB}">
      <dgm:prSet/>
      <dgm:spPr/>
      <dgm:t>
        <a:bodyPr/>
        <a:lstStyle/>
        <a:p>
          <a:r>
            <a:rPr lang="en-US" b="1"/>
            <a:t>Regulatory Scrutiny</a:t>
          </a:r>
          <a:endParaRPr lang="en-US"/>
        </a:p>
      </dgm:t>
    </dgm:pt>
    <dgm:pt modelId="{3F4E5D33-B8B5-413B-8F50-DD936FC0EC6F}" type="parTrans" cxnId="{FFA6FD90-BE85-4482-A88F-3E34827CB280}">
      <dgm:prSet/>
      <dgm:spPr/>
      <dgm:t>
        <a:bodyPr/>
        <a:lstStyle/>
        <a:p>
          <a:endParaRPr lang="en-US"/>
        </a:p>
      </dgm:t>
    </dgm:pt>
    <dgm:pt modelId="{A7D6EB36-2F64-41A8-9ED8-F190ECAA200B}" type="sibTrans" cxnId="{FFA6FD90-BE85-4482-A88F-3E34827CB280}">
      <dgm:prSet/>
      <dgm:spPr/>
      <dgm:t>
        <a:bodyPr/>
        <a:lstStyle/>
        <a:p>
          <a:endParaRPr lang="en-US"/>
        </a:p>
      </dgm:t>
    </dgm:pt>
    <dgm:pt modelId="{4127C5A4-35D6-424C-A6A3-2C999D1C4B22}">
      <dgm:prSet/>
      <dgm:spPr/>
      <dgm:t>
        <a:bodyPr/>
        <a:lstStyle/>
        <a:p>
          <a:r>
            <a:rPr lang="en-US" b="1" dirty="0"/>
            <a:t>Failure to Achieve Mission</a:t>
          </a:r>
          <a:endParaRPr lang="en-US" dirty="0"/>
        </a:p>
      </dgm:t>
    </dgm:pt>
    <dgm:pt modelId="{8996B934-B91E-4E5C-BB14-06A4FDF8A798}" type="parTrans" cxnId="{E822596D-EB62-42AA-A379-FF3C0D193985}">
      <dgm:prSet/>
      <dgm:spPr/>
      <dgm:t>
        <a:bodyPr/>
        <a:lstStyle/>
        <a:p>
          <a:endParaRPr lang="en-US"/>
        </a:p>
      </dgm:t>
    </dgm:pt>
    <dgm:pt modelId="{F7E04AFB-AC63-4162-9087-D0453FFE996F}" type="sibTrans" cxnId="{E822596D-EB62-42AA-A379-FF3C0D193985}">
      <dgm:prSet/>
      <dgm:spPr/>
      <dgm:t>
        <a:bodyPr/>
        <a:lstStyle/>
        <a:p>
          <a:endParaRPr lang="en-US"/>
        </a:p>
      </dgm:t>
    </dgm:pt>
    <dgm:pt modelId="{02D9E930-DD2A-49B3-A6EF-28A422EEA2C5}" type="pres">
      <dgm:prSet presAssocID="{256CC11E-30EB-447C-94A5-20B1503D368D}" presName="diagram" presStyleCnt="0">
        <dgm:presLayoutVars>
          <dgm:dir/>
          <dgm:resizeHandles val="exact"/>
        </dgm:presLayoutVars>
      </dgm:prSet>
      <dgm:spPr/>
    </dgm:pt>
    <dgm:pt modelId="{60D8EC43-D058-4F6E-AD5E-3310E5ACD5EF}" type="pres">
      <dgm:prSet presAssocID="{057F3C99-16BE-4D14-8B0C-ECB67550E458}" presName="node" presStyleLbl="node1" presStyleIdx="0" presStyleCnt="9">
        <dgm:presLayoutVars>
          <dgm:bulletEnabled val="1"/>
        </dgm:presLayoutVars>
      </dgm:prSet>
      <dgm:spPr/>
    </dgm:pt>
    <dgm:pt modelId="{2CC6B9E9-1081-4CD8-9107-A73D073EA6F9}" type="pres">
      <dgm:prSet presAssocID="{178A8335-0FEB-4B56-882E-9A0F33A4AF0C}" presName="sibTrans" presStyleCnt="0"/>
      <dgm:spPr/>
    </dgm:pt>
    <dgm:pt modelId="{46377160-3AB2-4FEB-A9A7-FC8A1A5B903C}" type="pres">
      <dgm:prSet presAssocID="{653940D4-3C45-4E58-ABFD-B6D1222C20AD}" presName="node" presStyleLbl="node1" presStyleIdx="1" presStyleCnt="9">
        <dgm:presLayoutVars>
          <dgm:bulletEnabled val="1"/>
        </dgm:presLayoutVars>
      </dgm:prSet>
      <dgm:spPr/>
    </dgm:pt>
    <dgm:pt modelId="{6B121A86-BC1E-4DA1-9E82-AD1261460030}" type="pres">
      <dgm:prSet presAssocID="{664C8198-0384-4AF8-A525-999FCB70E4CD}" presName="sibTrans" presStyleCnt="0"/>
      <dgm:spPr/>
    </dgm:pt>
    <dgm:pt modelId="{76FF16BA-BECA-4908-A1EA-C1B98150F2CD}" type="pres">
      <dgm:prSet presAssocID="{B5584ECD-292F-4169-8A50-654819ECA940}" presName="node" presStyleLbl="node1" presStyleIdx="2" presStyleCnt="9">
        <dgm:presLayoutVars>
          <dgm:bulletEnabled val="1"/>
        </dgm:presLayoutVars>
      </dgm:prSet>
      <dgm:spPr/>
    </dgm:pt>
    <dgm:pt modelId="{697ECD14-7433-4201-9AAE-102A835DD38B}" type="pres">
      <dgm:prSet presAssocID="{F2914F4B-717F-44D1-8BF5-3A9C600A2AE8}" presName="sibTrans" presStyleCnt="0"/>
      <dgm:spPr/>
    </dgm:pt>
    <dgm:pt modelId="{A17BDA82-E124-48BB-9EAD-6AB63ADB09C4}" type="pres">
      <dgm:prSet presAssocID="{4B74C65E-8992-41D2-A6D2-864776B13BF0}" presName="node" presStyleLbl="node1" presStyleIdx="3" presStyleCnt="9">
        <dgm:presLayoutVars>
          <dgm:bulletEnabled val="1"/>
        </dgm:presLayoutVars>
      </dgm:prSet>
      <dgm:spPr/>
    </dgm:pt>
    <dgm:pt modelId="{9D2A0C54-ECC2-4DBF-B241-225123081EB3}" type="pres">
      <dgm:prSet presAssocID="{5F95DCE5-C240-48B3-A135-C7E46EB163EA}" presName="sibTrans" presStyleCnt="0"/>
      <dgm:spPr/>
    </dgm:pt>
    <dgm:pt modelId="{55E8BF8D-436F-418D-AA5C-F0C258189F57}" type="pres">
      <dgm:prSet presAssocID="{3FEC5E0C-C3F3-4724-960E-3E12A06389A7}" presName="node" presStyleLbl="node1" presStyleIdx="4" presStyleCnt="9">
        <dgm:presLayoutVars>
          <dgm:bulletEnabled val="1"/>
        </dgm:presLayoutVars>
      </dgm:prSet>
      <dgm:spPr/>
    </dgm:pt>
    <dgm:pt modelId="{E8D9465D-B373-4F22-82F2-D11FC34C8DEE}" type="pres">
      <dgm:prSet presAssocID="{4EA7009D-CBBC-4FB0-954D-887D01E2B7B2}" presName="sibTrans" presStyleCnt="0"/>
      <dgm:spPr/>
    </dgm:pt>
    <dgm:pt modelId="{6A43CFE8-7D48-4CA6-B08F-2EBCC2B8F449}" type="pres">
      <dgm:prSet presAssocID="{D9181556-1DFE-4466-B571-3A9776093A9F}" presName="node" presStyleLbl="node1" presStyleIdx="5" presStyleCnt="9">
        <dgm:presLayoutVars>
          <dgm:bulletEnabled val="1"/>
        </dgm:presLayoutVars>
      </dgm:prSet>
      <dgm:spPr/>
    </dgm:pt>
    <dgm:pt modelId="{81ED9F18-E325-4C49-9304-5EF62C9EBFE5}" type="pres">
      <dgm:prSet presAssocID="{B53BA127-CF8C-44A9-B97B-E339D2B4B4B8}" presName="sibTrans" presStyleCnt="0"/>
      <dgm:spPr/>
    </dgm:pt>
    <dgm:pt modelId="{7F8DC4EE-387E-4FC9-9D51-A529722B55CC}" type="pres">
      <dgm:prSet presAssocID="{810BC37F-55D3-42DD-8CFF-2827903D2713}" presName="node" presStyleLbl="node1" presStyleIdx="6" presStyleCnt="9">
        <dgm:presLayoutVars>
          <dgm:bulletEnabled val="1"/>
        </dgm:presLayoutVars>
      </dgm:prSet>
      <dgm:spPr/>
    </dgm:pt>
    <dgm:pt modelId="{5CFA3F99-489D-4122-B729-88FE6480BEA3}" type="pres">
      <dgm:prSet presAssocID="{0DD6E9CF-4171-477A-92A3-FD24C0848F70}" presName="sibTrans" presStyleCnt="0"/>
      <dgm:spPr/>
    </dgm:pt>
    <dgm:pt modelId="{9BEC58D5-C9F5-4165-AFE1-FB0E64C2494D}" type="pres">
      <dgm:prSet presAssocID="{22E0DB31-8C65-4109-811A-E712E95EFFAB}" presName="node" presStyleLbl="node1" presStyleIdx="7" presStyleCnt="9">
        <dgm:presLayoutVars>
          <dgm:bulletEnabled val="1"/>
        </dgm:presLayoutVars>
      </dgm:prSet>
      <dgm:spPr/>
    </dgm:pt>
    <dgm:pt modelId="{CB820C28-CE26-4654-BD1B-2BC8C4075298}" type="pres">
      <dgm:prSet presAssocID="{A7D6EB36-2F64-41A8-9ED8-F190ECAA200B}" presName="sibTrans" presStyleCnt="0"/>
      <dgm:spPr/>
    </dgm:pt>
    <dgm:pt modelId="{ECBFDBDE-4526-4D03-A9B4-82D6BD7AEA99}" type="pres">
      <dgm:prSet presAssocID="{4127C5A4-35D6-424C-A6A3-2C999D1C4B22}" presName="node" presStyleLbl="node1" presStyleIdx="8" presStyleCnt="9" custScaleX="156784" custLinFactNeighborX="0" custLinFactNeighborY="-3536">
        <dgm:presLayoutVars>
          <dgm:bulletEnabled val="1"/>
        </dgm:presLayoutVars>
      </dgm:prSet>
      <dgm:spPr/>
    </dgm:pt>
  </dgm:ptLst>
  <dgm:cxnLst>
    <dgm:cxn modelId="{A4EBEB28-D3FD-4999-A160-102027A79896}" srcId="{256CC11E-30EB-447C-94A5-20B1503D368D}" destId="{D9181556-1DFE-4466-B571-3A9776093A9F}" srcOrd="5" destOrd="0" parTransId="{E2B2EA40-1DA6-424D-9A51-39B32F80159F}" sibTransId="{B53BA127-CF8C-44A9-B97B-E339D2B4B4B8}"/>
    <dgm:cxn modelId="{2ED15B2E-3397-449C-9123-B22EF106A62B}" type="presOf" srcId="{4127C5A4-35D6-424C-A6A3-2C999D1C4B22}" destId="{ECBFDBDE-4526-4D03-A9B4-82D6BD7AEA99}" srcOrd="0" destOrd="0" presId="urn:microsoft.com/office/officeart/2005/8/layout/default"/>
    <dgm:cxn modelId="{E6EE532E-C51F-4DF7-8474-EE42D4EA0DF4}" type="presOf" srcId="{D9181556-1DFE-4466-B571-3A9776093A9F}" destId="{6A43CFE8-7D48-4CA6-B08F-2EBCC2B8F449}" srcOrd="0" destOrd="0" presId="urn:microsoft.com/office/officeart/2005/8/layout/default"/>
    <dgm:cxn modelId="{064F1132-F604-4FDC-920D-A48475D25F6E}" type="presOf" srcId="{22E0DB31-8C65-4109-811A-E712E95EFFAB}" destId="{9BEC58D5-C9F5-4165-AFE1-FB0E64C2494D}" srcOrd="0" destOrd="0" presId="urn:microsoft.com/office/officeart/2005/8/layout/default"/>
    <dgm:cxn modelId="{791C0337-E6C4-490C-9DA7-B2DD89486062}" type="presOf" srcId="{3FEC5E0C-C3F3-4724-960E-3E12A06389A7}" destId="{55E8BF8D-436F-418D-AA5C-F0C258189F57}" srcOrd="0" destOrd="0" presId="urn:microsoft.com/office/officeart/2005/8/layout/default"/>
    <dgm:cxn modelId="{5C7FA341-DEDF-48AC-AC68-9C5C06F06D01}" srcId="{256CC11E-30EB-447C-94A5-20B1503D368D}" destId="{4B74C65E-8992-41D2-A6D2-864776B13BF0}" srcOrd="3" destOrd="0" parTransId="{F4CD7D86-0D15-402B-A712-11E5E9254FA0}" sibTransId="{5F95DCE5-C240-48B3-A135-C7E46EB163EA}"/>
    <dgm:cxn modelId="{E822596D-EB62-42AA-A379-FF3C0D193985}" srcId="{256CC11E-30EB-447C-94A5-20B1503D368D}" destId="{4127C5A4-35D6-424C-A6A3-2C999D1C4B22}" srcOrd="8" destOrd="0" parTransId="{8996B934-B91E-4E5C-BB14-06A4FDF8A798}" sibTransId="{F7E04AFB-AC63-4162-9087-D0453FFE996F}"/>
    <dgm:cxn modelId="{2039D34D-9E5F-4A01-A93B-ED16A1378ED3}" srcId="{256CC11E-30EB-447C-94A5-20B1503D368D}" destId="{057F3C99-16BE-4D14-8B0C-ECB67550E458}" srcOrd="0" destOrd="0" parTransId="{EF28D8DB-ACC0-4731-954E-196F54E644D5}" sibTransId="{178A8335-0FEB-4B56-882E-9A0F33A4AF0C}"/>
    <dgm:cxn modelId="{21D23572-7728-4DAB-97A1-76FF9FC7D433}" type="presOf" srcId="{4B74C65E-8992-41D2-A6D2-864776B13BF0}" destId="{A17BDA82-E124-48BB-9EAD-6AB63ADB09C4}" srcOrd="0" destOrd="0" presId="urn:microsoft.com/office/officeart/2005/8/layout/default"/>
    <dgm:cxn modelId="{5DA6D957-C2B9-41A7-AF51-B348E752140B}" type="presOf" srcId="{653940D4-3C45-4E58-ABFD-B6D1222C20AD}" destId="{46377160-3AB2-4FEB-A9A7-FC8A1A5B903C}" srcOrd="0" destOrd="0" presId="urn:microsoft.com/office/officeart/2005/8/layout/default"/>
    <dgm:cxn modelId="{7A733F78-70FC-41CB-B9E0-4B56C26EEFBB}" srcId="{256CC11E-30EB-447C-94A5-20B1503D368D}" destId="{810BC37F-55D3-42DD-8CFF-2827903D2713}" srcOrd="6" destOrd="0" parTransId="{72A5E47D-E595-4C10-A8F4-7E81900BB224}" sibTransId="{0DD6E9CF-4171-477A-92A3-FD24C0848F70}"/>
    <dgm:cxn modelId="{4F38717D-0DB0-41CB-A640-24DACE20ACC4}" type="presOf" srcId="{810BC37F-55D3-42DD-8CFF-2827903D2713}" destId="{7F8DC4EE-387E-4FC9-9D51-A529722B55CC}" srcOrd="0" destOrd="0" presId="urn:microsoft.com/office/officeart/2005/8/layout/default"/>
    <dgm:cxn modelId="{F2485D88-7A5B-4DA0-9061-35F7166631E5}" type="presOf" srcId="{057F3C99-16BE-4D14-8B0C-ECB67550E458}" destId="{60D8EC43-D058-4F6E-AD5E-3310E5ACD5EF}" srcOrd="0" destOrd="0" presId="urn:microsoft.com/office/officeart/2005/8/layout/default"/>
    <dgm:cxn modelId="{FFA6FD90-BE85-4482-A88F-3E34827CB280}" srcId="{256CC11E-30EB-447C-94A5-20B1503D368D}" destId="{22E0DB31-8C65-4109-811A-E712E95EFFAB}" srcOrd="7" destOrd="0" parTransId="{3F4E5D33-B8B5-413B-8F50-DD936FC0EC6F}" sibTransId="{A7D6EB36-2F64-41A8-9ED8-F190ECAA200B}"/>
    <dgm:cxn modelId="{F907FFB3-B735-4F7D-B8D2-B85FE92AD34E}" type="presOf" srcId="{B5584ECD-292F-4169-8A50-654819ECA940}" destId="{76FF16BA-BECA-4908-A1EA-C1B98150F2CD}" srcOrd="0" destOrd="0" presId="urn:microsoft.com/office/officeart/2005/8/layout/default"/>
    <dgm:cxn modelId="{1CE43BDA-0529-4331-8253-CB83EF43AE31}" srcId="{256CC11E-30EB-447C-94A5-20B1503D368D}" destId="{653940D4-3C45-4E58-ABFD-B6D1222C20AD}" srcOrd="1" destOrd="0" parTransId="{34CADFF1-F552-4DA6-AA1D-8E4D39CFEAF1}" sibTransId="{664C8198-0384-4AF8-A525-999FCB70E4CD}"/>
    <dgm:cxn modelId="{210F24E0-4D4E-42ED-BA6A-6C67C6B98442}" srcId="{256CC11E-30EB-447C-94A5-20B1503D368D}" destId="{B5584ECD-292F-4169-8A50-654819ECA940}" srcOrd="2" destOrd="0" parTransId="{7638A9D8-E491-4CFB-A810-A3B8DC9D8B4E}" sibTransId="{F2914F4B-717F-44D1-8BF5-3A9C600A2AE8}"/>
    <dgm:cxn modelId="{373435EF-0DDD-475D-8BDD-348A41C4BD82}" type="presOf" srcId="{256CC11E-30EB-447C-94A5-20B1503D368D}" destId="{02D9E930-DD2A-49B3-A6EF-28A422EEA2C5}" srcOrd="0" destOrd="0" presId="urn:microsoft.com/office/officeart/2005/8/layout/default"/>
    <dgm:cxn modelId="{E015F8F4-5DF7-40E5-83D6-1F69E3BDEF42}" srcId="{256CC11E-30EB-447C-94A5-20B1503D368D}" destId="{3FEC5E0C-C3F3-4724-960E-3E12A06389A7}" srcOrd="4" destOrd="0" parTransId="{834E9CBF-EF19-4877-BCA3-665D0889E95E}" sibTransId="{4EA7009D-CBBC-4FB0-954D-887D01E2B7B2}"/>
    <dgm:cxn modelId="{B26FB6C9-460F-4B2D-90F8-33DB10DC2A8A}" type="presParOf" srcId="{02D9E930-DD2A-49B3-A6EF-28A422EEA2C5}" destId="{60D8EC43-D058-4F6E-AD5E-3310E5ACD5EF}" srcOrd="0" destOrd="0" presId="urn:microsoft.com/office/officeart/2005/8/layout/default"/>
    <dgm:cxn modelId="{C0DE1129-3247-4B0D-9AD6-D51F18A815AE}" type="presParOf" srcId="{02D9E930-DD2A-49B3-A6EF-28A422EEA2C5}" destId="{2CC6B9E9-1081-4CD8-9107-A73D073EA6F9}" srcOrd="1" destOrd="0" presId="urn:microsoft.com/office/officeart/2005/8/layout/default"/>
    <dgm:cxn modelId="{16764B34-F700-4E72-B0A2-4D4330BBB4F3}" type="presParOf" srcId="{02D9E930-DD2A-49B3-A6EF-28A422EEA2C5}" destId="{46377160-3AB2-4FEB-A9A7-FC8A1A5B903C}" srcOrd="2" destOrd="0" presId="urn:microsoft.com/office/officeart/2005/8/layout/default"/>
    <dgm:cxn modelId="{630FC221-AFE9-4A67-878E-D3231132AAF5}" type="presParOf" srcId="{02D9E930-DD2A-49B3-A6EF-28A422EEA2C5}" destId="{6B121A86-BC1E-4DA1-9E82-AD1261460030}" srcOrd="3" destOrd="0" presId="urn:microsoft.com/office/officeart/2005/8/layout/default"/>
    <dgm:cxn modelId="{C910E501-1342-4C1B-A52E-FB830F65EA53}" type="presParOf" srcId="{02D9E930-DD2A-49B3-A6EF-28A422EEA2C5}" destId="{76FF16BA-BECA-4908-A1EA-C1B98150F2CD}" srcOrd="4" destOrd="0" presId="urn:microsoft.com/office/officeart/2005/8/layout/default"/>
    <dgm:cxn modelId="{1470D580-4857-4EFA-889C-E502FBFCEB83}" type="presParOf" srcId="{02D9E930-DD2A-49B3-A6EF-28A422EEA2C5}" destId="{697ECD14-7433-4201-9AAE-102A835DD38B}" srcOrd="5" destOrd="0" presId="urn:microsoft.com/office/officeart/2005/8/layout/default"/>
    <dgm:cxn modelId="{E77544AB-E95B-4B39-B1DE-DB107436294B}" type="presParOf" srcId="{02D9E930-DD2A-49B3-A6EF-28A422EEA2C5}" destId="{A17BDA82-E124-48BB-9EAD-6AB63ADB09C4}" srcOrd="6" destOrd="0" presId="urn:microsoft.com/office/officeart/2005/8/layout/default"/>
    <dgm:cxn modelId="{C543182F-627A-4A1B-BCF7-7C8F2F950D33}" type="presParOf" srcId="{02D9E930-DD2A-49B3-A6EF-28A422EEA2C5}" destId="{9D2A0C54-ECC2-4DBF-B241-225123081EB3}" srcOrd="7" destOrd="0" presId="urn:microsoft.com/office/officeart/2005/8/layout/default"/>
    <dgm:cxn modelId="{ED7ED666-4234-4168-8268-3817CEC23AAD}" type="presParOf" srcId="{02D9E930-DD2A-49B3-A6EF-28A422EEA2C5}" destId="{55E8BF8D-436F-418D-AA5C-F0C258189F57}" srcOrd="8" destOrd="0" presId="urn:microsoft.com/office/officeart/2005/8/layout/default"/>
    <dgm:cxn modelId="{05C68BF3-925C-4767-B64D-4E97D9C3FDA4}" type="presParOf" srcId="{02D9E930-DD2A-49B3-A6EF-28A422EEA2C5}" destId="{E8D9465D-B373-4F22-82F2-D11FC34C8DEE}" srcOrd="9" destOrd="0" presId="urn:microsoft.com/office/officeart/2005/8/layout/default"/>
    <dgm:cxn modelId="{641AFE9B-671A-478D-B5E4-0F5B097038DB}" type="presParOf" srcId="{02D9E930-DD2A-49B3-A6EF-28A422EEA2C5}" destId="{6A43CFE8-7D48-4CA6-B08F-2EBCC2B8F449}" srcOrd="10" destOrd="0" presId="urn:microsoft.com/office/officeart/2005/8/layout/default"/>
    <dgm:cxn modelId="{E1CA3DF7-B8D9-478A-BDF7-27CA8ADA4EEE}" type="presParOf" srcId="{02D9E930-DD2A-49B3-A6EF-28A422EEA2C5}" destId="{81ED9F18-E325-4C49-9304-5EF62C9EBFE5}" srcOrd="11" destOrd="0" presId="urn:microsoft.com/office/officeart/2005/8/layout/default"/>
    <dgm:cxn modelId="{5C29FB4A-6AF7-4E1E-97A3-E4614F80F9F0}" type="presParOf" srcId="{02D9E930-DD2A-49B3-A6EF-28A422EEA2C5}" destId="{7F8DC4EE-387E-4FC9-9D51-A529722B55CC}" srcOrd="12" destOrd="0" presId="urn:microsoft.com/office/officeart/2005/8/layout/default"/>
    <dgm:cxn modelId="{CE9BB957-BDBC-4BE9-9661-D11450F4BDF4}" type="presParOf" srcId="{02D9E930-DD2A-49B3-A6EF-28A422EEA2C5}" destId="{5CFA3F99-489D-4122-B729-88FE6480BEA3}" srcOrd="13" destOrd="0" presId="urn:microsoft.com/office/officeart/2005/8/layout/default"/>
    <dgm:cxn modelId="{E0900684-3879-491E-926A-2998FD8A28A4}" type="presParOf" srcId="{02D9E930-DD2A-49B3-A6EF-28A422EEA2C5}" destId="{9BEC58D5-C9F5-4165-AFE1-FB0E64C2494D}" srcOrd="14" destOrd="0" presId="urn:microsoft.com/office/officeart/2005/8/layout/default"/>
    <dgm:cxn modelId="{AF49C06C-A02B-4E49-8342-9558418CABC4}" type="presParOf" srcId="{02D9E930-DD2A-49B3-A6EF-28A422EEA2C5}" destId="{CB820C28-CE26-4654-BD1B-2BC8C4075298}" srcOrd="15" destOrd="0" presId="urn:microsoft.com/office/officeart/2005/8/layout/default"/>
    <dgm:cxn modelId="{8AB0B961-3AA6-4193-B2DC-6BDBA05C4CB7}" type="presParOf" srcId="{02D9E930-DD2A-49B3-A6EF-28A422EEA2C5}" destId="{ECBFDBDE-4526-4D03-A9B4-82D6BD7AEA9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9A33F6-94FB-4481-8B8E-4C388851068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4E36B5-AB4E-4B6E-A421-AE05C9E1257C}">
      <dgm:prSet/>
      <dgm:spPr/>
      <dgm:t>
        <a:bodyPr/>
        <a:lstStyle/>
        <a:p>
          <a:r>
            <a:rPr lang="en-US" b="1"/>
            <a:t>VISIONARY LEADERSHIP</a:t>
          </a:r>
          <a:endParaRPr lang="en-US"/>
        </a:p>
      </dgm:t>
    </dgm:pt>
    <dgm:pt modelId="{EF1A85FF-7A76-4F78-A7FB-8F6EC27EC396}" type="parTrans" cxnId="{EB2A40D5-DB05-40AE-AF15-6BF9D78EE850}">
      <dgm:prSet/>
      <dgm:spPr/>
      <dgm:t>
        <a:bodyPr/>
        <a:lstStyle/>
        <a:p>
          <a:endParaRPr lang="en-US"/>
        </a:p>
      </dgm:t>
    </dgm:pt>
    <dgm:pt modelId="{C5DFD7FF-CF7F-42C5-A264-C05D295B6E18}" type="sibTrans" cxnId="{EB2A40D5-DB05-40AE-AF15-6BF9D78EE850}">
      <dgm:prSet/>
      <dgm:spPr/>
      <dgm:t>
        <a:bodyPr/>
        <a:lstStyle/>
        <a:p>
          <a:endParaRPr lang="en-US"/>
        </a:p>
      </dgm:t>
    </dgm:pt>
    <dgm:pt modelId="{FD870F67-F55D-4752-B9B1-27ECA8B490A5}">
      <dgm:prSet/>
      <dgm:spPr/>
      <dgm:t>
        <a:bodyPr/>
        <a:lstStyle/>
        <a:p>
          <a:r>
            <a:rPr lang="en-US" b="1" dirty="0"/>
            <a:t>STRONG COMMUNICATION SKILLS	</a:t>
          </a:r>
          <a:endParaRPr lang="en-US" dirty="0"/>
        </a:p>
      </dgm:t>
    </dgm:pt>
    <dgm:pt modelId="{DC16D697-AE7B-40AA-B6E2-CBB1BF5F47BD}" type="parTrans" cxnId="{BFAEC259-74BF-41B9-8AA4-099A819C2BF9}">
      <dgm:prSet/>
      <dgm:spPr/>
      <dgm:t>
        <a:bodyPr/>
        <a:lstStyle/>
        <a:p>
          <a:endParaRPr lang="en-US"/>
        </a:p>
      </dgm:t>
    </dgm:pt>
    <dgm:pt modelId="{658C43C1-49FE-413A-9311-E81482950F99}" type="sibTrans" cxnId="{BFAEC259-74BF-41B9-8AA4-099A819C2BF9}">
      <dgm:prSet/>
      <dgm:spPr/>
      <dgm:t>
        <a:bodyPr/>
        <a:lstStyle/>
        <a:p>
          <a:endParaRPr lang="en-US"/>
        </a:p>
      </dgm:t>
    </dgm:pt>
    <dgm:pt modelId="{6C9531DE-C950-4072-9EC8-693F5D66E94E}">
      <dgm:prSet/>
      <dgm:spPr/>
      <dgm:t>
        <a:bodyPr/>
        <a:lstStyle/>
        <a:p>
          <a:r>
            <a:rPr lang="en-US" b="1"/>
            <a:t>FINANCIAL ACUMEN</a:t>
          </a:r>
          <a:endParaRPr lang="en-US"/>
        </a:p>
      </dgm:t>
    </dgm:pt>
    <dgm:pt modelId="{FB52AC0C-88CA-4BEC-A10B-49A42691C1B8}" type="parTrans" cxnId="{CC599AAE-DD37-492A-A099-04E0E8CEB141}">
      <dgm:prSet/>
      <dgm:spPr/>
      <dgm:t>
        <a:bodyPr/>
        <a:lstStyle/>
        <a:p>
          <a:endParaRPr lang="en-US"/>
        </a:p>
      </dgm:t>
    </dgm:pt>
    <dgm:pt modelId="{3BA671CB-0856-451C-AE36-AB92ED4597E6}" type="sibTrans" cxnId="{CC599AAE-DD37-492A-A099-04E0E8CEB141}">
      <dgm:prSet/>
      <dgm:spPr/>
      <dgm:t>
        <a:bodyPr/>
        <a:lstStyle/>
        <a:p>
          <a:endParaRPr lang="en-US"/>
        </a:p>
      </dgm:t>
    </dgm:pt>
    <dgm:pt modelId="{89040B23-C629-44EC-A3C9-32356F79C2CA}">
      <dgm:prSet/>
      <dgm:spPr/>
      <dgm:t>
        <a:bodyPr/>
        <a:lstStyle/>
        <a:p>
          <a:r>
            <a:rPr lang="en-US" b="1"/>
            <a:t>ADAPTABILITY AND PROBLEM-SOLVING</a:t>
          </a:r>
          <a:endParaRPr lang="en-US"/>
        </a:p>
      </dgm:t>
    </dgm:pt>
    <dgm:pt modelId="{F3A0C044-2EF1-4203-BE58-94F32D8261F0}" type="parTrans" cxnId="{C7554AFB-DC0A-4BB5-9B6F-470FC6D4CB03}">
      <dgm:prSet/>
      <dgm:spPr/>
      <dgm:t>
        <a:bodyPr/>
        <a:lstStyle/>
        <a:p>
          <a:endParaRPr lang="en-US"/>
        </a:p>
      </dgm:t>
    </dgm:pt>
    <dgm:pt modelId="{7C727BCE-48D5-438A-8D5E-37FAA886596A}" type="sibTrans" cxnId="{C7554AFB-DC0A-4BB5-9B6F-470FC6D4CB03}">
      <dgm:prSet/>
      <dgm:spPr/>
      <dgm:t>
        <a:bodyPr/>
        <a:lstStyle/>
        <a:p>
          <a:endParaRPr lang="en-US"/>
        </a:p>
      </dgm:t>
    </dgm:pt>
    <dgm:pt modelId="{1E8363F7-B9A7-416A-87F0-21C5F7EF44E5}">
      <dgm:prSet/>
      <dgm:spPr/>
      <dgm:t>
        <a:bodyPr/>
        <a:lstStyle/>
        <a:p>
          <a:r>
            <a:rPr lang="en-US" b="1"/>
            <a:t>OPERATIONAL EXCELLENCE</a:t>
          </a:r>
          <a:endParaRPr lang="en-US"/>
        </a:p>
      </dgm:t>
    </dgm:pt>
    <dgm:pt modelId="{F1857ED7-540B-4D51-B88F-5C7D25AA0780}" type="parTrans" cxnId="{4401D0DF-E04B-4D45-852B-87B470271D47}">
      <dgm:prSet/>
      <dgm:spPr/>
      <dgm:t>
        <a:bodyPr/>
        <a:lstStyle/>
        <a:p>
          <a:endParaRPr lang="en-US"/>
        </a:p>
      </dgm:t>
    </dgm:pt>
    <dgm:pt modelId="{BBAE3F23-EF23-40A2-ACA3-4A6116BA1D4D}" type="sibTrans" cxnId="{4401D0DF-E04B-4D45-852B-87B470271D47}">
      <dgm:prSet/>
      <dgm:spPr/>
      <dgm:t>
        <a:bodyPr/>
        <a:lstStyle/>
        <a:p>
          <a:endParaRPr lang="en-US"/>
        </a:p>
      </dgm:t>
    </dgm:pt>
    <dgm:pt modelId="{D7D20ECB-7E9C-45D7-9CBA-00FF8139DDA3}">
      <dgm:prSet/>
      <dgm:spPr/>
      <dgm:t>
        <a:bodyPr/>
        <a:lstStyle/>
        <a:p>
          <a:r>
            <a:rPr lang="en-US" b="1"/>
            <a:t>ETHICAL INTEGRITY</a:t>
          </a:r>
          <a:endParaRPr lang="en-US"/>
        </a:p>
      </dgm:t>
    </dgm:pt>
    <dgm:pt modelId="{F5DE0363-2F4D-4C52-A55F-FA09250FB125}" type="parTrans" cxnId="{CFF53767-C0EC-4854-9DC9-C5721DBE7BFA}">
      <dgm:prSet/>
      <dgm:spPr/>
      <dgm:t>
        <a:bodyPr/>
        <a:lstStyle/>
        <a:p>
          <a:endParaRPr lang="en-US"/>
        </a:p>
      </dgm:t>
    </dgm:pt>
    <dgm:pt modelId="{80A6229D-A6B5-426E-AAF3-928916599A5A}" type="sibTrans" cxnId="{CFF53767-C0EC-4854-9DC9-C5721DBE7BFA}">
      <dgm:prSet/>
      <dgm:spPr/>
      <dgm:t>
        <a:bodyPr/>
        <a:lstStyle/>
        <a:p>
          <a:endParaRPr lang="en-US"/>
        </a:p>
      </dgm:t>
    </dgm:pt>
    <dgm:pt modelId="{6F3D8783-B1DE-491E-83DE-FE8F84F893A5}">
      <dgm:prSet/>
      <dgm:spPr/>
      <dgm:t>
        <a:bodyPr/>
        <a:lstStyle/>
        <a:p>
          <a:r>
            <a:rPr lang="en-US" b="1"/>
            <a:t>RELATIONSHIP BUILDING</a:t>
          </a:r>
          <a:endParaRPr lang="en-US"/>
        </a:p>
      </dgm:t>
    </dgm:pt>
    <dgm:pt modelId="{D931FF97-17B3-4AAD-8555-B2FF3F50C9BC}" type="parTrans" cxnId="{AE4ED1AB-E56A-489F-9C00-AB09110B241B}">
      <dgm:prSet/>
      <dgm:spPr/>
      <dgm:t>
        <a:bodyPr/>
        <a:lstStyle/>
        <a:p>
          <a:endParaRPr lang="en-US"/>
        </a:p>
      </dgm:t>
    </dgm:pt>
    <dgm:pt modelId="{4541CB9B-0776-4862-A14F-45AC3BBB146F}" type="sibTrans" cxnId="{AE4ED1AB-E56A-489F-9C00-AB09110B241B}">
      <dgm:prSet/>
      <dgm:spPr/>
      <dgm:t>
        <a:bodyPr/>
        <a:lstStyle/>
        <a:p>
          <a:endParaRPr lang="en-US"/>
        </a:p>
      </dgm:t>
    </dgm:pt>
    <dgm:pt modelId="{64CF2B18-8249-49A4-B625-CB8615CA7DCB}">
      <dgm:prSet/>
      <dgm:spPr/>
      <dgm:t>
        <a:bodyPr/>
        <a:lstStyle/>
        <a:p>
          <a:r>
            <a:rPr lang="en-US" b="1"/>
            <a:t>BOARD RELATIONS</a:t>
          </a:r>
          <a:endParaRPr lang="en-US"/>
        </a:p>
      </dgm:t>
    </dgm:pt>
    <dgm:pt modelId="{7C9B542A-4AF6-4031-A35E-D3767C49783D}" type="parTrans" cxnId="{4C9CD815-2BC3-4635-9463-5FC3B30B1F98}">
      <dgm:prSet/>
      <dgm:spPr/>
      <dgm:t>
        <a:bodyPr/>
        <a:lstStyle/>
        <a:p>
          <a:endParaRPr lang="en-US"/>
        </a:p>
      </dgm:t>
    </dgm:pt>
    <dgm:pt modelId="{41F0618C-68D0-4C53-9DFD-3223A1328DDA}" type="sibTrans" cxnId="{4C9CD815-2BC3-4635-9463-5FC3B30B1F98}">
      <dgm:prSet/>
      <dgm:spPr/>
      <dgm:t>
        <a:bodyPr/>
        <a:lstStyle/>
        <a:p>
          <a:endParaRPr lang="en-US"/>
        </a:p>
      </dgm:t>
    </dgm:pt>
    <dgm:pt modelId="{37D06405-B2CA-445B-B5DC-4447260AB160}">
      <dgm:prSet/>
      <dgm:spPr/>
      <dgm:t>
        <a:bodyPr/>
        <a:lstStyle/>
        <a:p>
          <a:r>
            <a:rPr lang="en-US" b="1"/>
            <a:t>PASSION AND COMMITMENT</a:t>
          </a:r>
          <a:endParaRPr lang="en-US"/>
        </a:p>
      </dgm:t>
    </dgm:pt>
    <dgm:pt modelId="{8C88BD51-D518-47A1-B96D-48241807A07C}" type="parTrans" cxnId="{BB0937CA-7070-4787-866E-D1C0011019AF}">
      <dgm:prSet/>
      <dgm:spPr/>
      <dgm:t>
        <a:bodyPr/>
        <a:lstStyle/>
        <a:p>
          <a:endParaRPr lang="en-US"/>
        </a:p>
      </dgm:t>
    </dgm:pt>
    <dgm:pt modelId="{028F93E1-FDC2-4AE6-9040-6FC9FE2E9148}" type="sibTrans" cxnId="{BB0937CA-7070-4787-866E-D1C0011019AF}">
      <dgm:prSet/>
      <dgm:spPr/>
      <dgm:t>
        <a:bodyPr/>
        <a:lstStyle/>
        <a:p>
          <a:endParaRPr lang="en-US"/>
        </a:p>
      </dgm:t>
    </dgm:pt>
    <dgm:pt modelId="{7B2FCEED-BC95-4260-BE55-B0F825C7D9A8}">
      <dgm:prSet/>
      <dgm:spPr/>
      <dgm:t>
        <a:bodyPr/>
        <a:lstStyle/>
        <a:p>
          <a:r>
            <a:rPr lang="en-US" b="1"/>
            <a:t>CULTURAL COMPETENCY</a:t>
          </a:r>
          <a:endParaRPr lang="en-US"/>
        </a:p>
      </dgm:t>
    </dgm:pt>
    <dgm:pt modelId="{F44240AD-6D67-4D4A-913F-620FA9F0AD3A}" type="parTrans" cxnId="{D71842EB-CCDE-4561-B052-3C7B4F3C23C7}">
      <dgm:prSet/>
      <dgm:spPr/>
      <dgm:t>
        <a:bodyPr/>
        <a:lstStyle/>
        <a:p>
          <a:endParaRPr lang="en-US"/>
        </a:p>
      </dgm:t>
    </dgm:pt>
    <dgm:pt modelId="{200855F2-C98F-4D1A-BB73-166442E910FA}" type="sibTrans" cxnId="{D71842EB-CCDE-4561-B052-3C7B4F3C23C7}">
      <dgm:prSet/>
      <dgm:spPr/>
      <dgm:t>
        <a:bodyPr/>
        <a:lstStyle/>
        <a:p>
          <a:endParaRPr lang="en-US"/>
        </a:p>
      </dgm:t>
    </dgm:pt>
    <dgm:pt modelId="{C5C46751-6A71-49F3-B51E-B33277E35432}">
      <dgm:prSet/>
      <dgm:spPr/>
      <dgm:t>
        <a:bodyPr/>
        <a:lstStyle/>
        <a:p>
          <a:r>
            <a:rPr lang="en-US" b="1"/>
            <a:t>GLOBAL PERSPECTIVE</a:t>
          </a:r>
          <a:endParaRPr lang="en-US"/>
        </a:p>
      </dgm:t>
    </dgm:pt>
    <dgm:pt modelId="{91672768-0BA7-4B5E-A84A-C42F594AA59F}" type="parTrans" cxnId="{B9947131-D404-44FC-AF1D-CA571F47E6D8}">
      <dgm:prSet/>
      <dgm:spPr/>
      <dgm:t>
        <a:bodyPr/>
        <a:lstStyle/>
        <a:p>
          <a:endParaRPr lang="en-US"/>
        </a:p>
      </dgm:t>
    </dgm:pt>
    <dgm:pt modelId="{26373EA7-861B-40F1-80D3-6AC82F3DB27B}" type="sibTrans" cxnId="{B9947131-D404-44FC-AF1D-CA571F47E6D8}">
      <dgm:prSet/>
      <dgm:spPr/>
      <dgm:t>
        <a:bodyPr/>
        <a:lstStyle/>
        <a:p>
          <a:endParaRPr lang="en-US"/>
        </a:p>
      </dgm:t>
    </dgm:pt>
    <dgm:pt modelId="{CA7EDDD1-046C-4887-911E-8F7E9012E3E7}" type="pres">
      <dgm:prSet presAssocID="{6F9A33F6-94FB-4481-8B8E-4C3888510684}" presName="Name0" presStyleCnt="0">
        <dgm:presLayoutVars>
          <dgm:dir/>
          <dgm:resizeHandles val="exact"/>
        </dgm:presLayoutVars>
      </dgm:prSet>
      <dgm:spPr/>
    </dgm:pt>
    <dgm:pt modelId="{C377C319-9EDB-4428-BD23-3A47F5F6D764}" type="pres">
      <dgm:prSet presAssocID="{6F9A33F6-94FB-4481-8B8E-4C3888510684}" presName="cycle" presStyleCnt="0"/>
      <dgm:spPr/>
    </dgm:pt>
    <dgm:pt modelId="{84E0933C-5D42-476B-82A3-A05991EF3080}" type="pres">
      <dgm:prSet presAssocID="{BF4E36B5-AB4E-4B6E-A421-AE05C9E1257C}" presName="nodeFirstNode" presStyleLbl="node1" presStyleIdx="0" presStyleCnt="11">
        <dgm:presLayoutVars>
          <dgm:bulletEnabled val="1"/>
        </dgm:presLayoutVars>
      </dgm:prSet>
      <dgm:spPr/>
    </dgm:pt>
    <dgm:pt modelId="{75FF3B1E-BB52-43EC-B776-0510B9B7CFA3}" type="pres">
      <dgm:prSet presAssocID="{C5DFD7FF-CF7F-42C5-A264-C05D295B6E18}" presName="sibTransFirstNode" presStyleLbl="bgShp" presStyleIdx="0" presStyleCnt="1"/>
      <dgm:spPr/>
    </dgm:pt>
    <dgm:pt modelId="{2626E156-E263-448E-AA6D-25A80CF6D0F3}" type="pres">
      <dgm:prSet presAssocID="{FD870F67-F55D-4752-B9B1-27ECA8B490A5}" presName="nodeFollowingNodes" presStyleLbl="node1" presStyleIdx="1" presStyleCnt="11">
        <dgm:presLayoutVars>
          <dgm:bulletEnabled val="1"/>
        </dgm:presLayoutVars>
      </dgm:prSet>
      <dgm:spPr/>
    </dgm:pt>
    <dgm:pt modelId="{B1B2E10F-35B1-48C9-A022-7488BBF99F2F}" type="pres">
      <dgm:prSet presAssocID="{6C9531DE-C950-4072-9EC8-693F5D66E94E}" presName="nodeFollowingNodes" presStyleLbl="node1" presStyleIdx="2" presStyleCnt="11">
        <dgm:presLayoutVars>
          <dgm:bulletEnabled val="1"/>
        </dgm:presLayoutVars>
      </dgm:prSet>
      <dgm:spPr/>
    </dgm:pt>
    <dgm:pt modelId="{BD802285-31F8-4E77-8E8C-80A9DF904A89}" type="pres">
      <dgm:prSet presAssocID="{89040B23-C629-44EC-A3C9-32356F79C2CA}" presName="nodeFollowingNodes" presStyleLbl="node1" presStyleIdx="3" presStyleCnt="11">
        <dgm:presLayoutVars>
          <dgm:bulletEnabled val="1"/>
        </dgm:presLayoutVars>
      </dgm:prSet>
      <dgm:spPr/>
    </dgm:pt>
    <dgm:pt modelId="{12F44DB3-4BB7-402D-8A47-BC471833EED5}" type="pres">
      <dgm:prSet presAssocID="{1E8363F7-B9A7-416A-87F0-21C5F7EF44E5}" presName="nodeFollowingNodes" presStyleLbl="node1" presStyleIdx="4" presStyleCnt="11">
        <dgm:presLayoutVars>
          <dgm:bulletEnabled val="1"/>
        </dgm:presLayoutVars>
      </dgm:prSet>
      <dgm:spPr/>
    </dgm:pt>
    <dgm:pt modelId="{4903EAEE-4D68-4C65-B8E8-087EA957B91E}" type="pres">
      <dgm:prSet presAssocID="{D7D20ECB-7E9C-45D7-9CBA-00FF8139DDA3}" presName="nodeFollowingNodes" presStyleLbl="node1" presStyleIdx="5" presStyleCnt="11">
        <dgm:presLayoutVars>
          <dgm:bulletEnabled val="1"/>
        </dgm:presLayoutVars>
      </dgm:prSet>
      <dgm:spPr/>
    </dgm:pt>
    <dgm:pt modelId="{B2A53016-B4A8-4472-BCF9-20C0288C187A}" type="pres">
      <dgm:prSet presAssocID="{6F3D8783-B1DE-491E-83DE-FE8F84F893A5}" presName="nodeFollowingNodes" presStyleLbl="node1" presStyleIdx="6" presStyleCnt="11">
        <dgm:presLayoutVars>
          <dgm:bulletEnabled val="1"/>
        </dgm:presLayoutVars>
      </dgm:prSet>
      <dgm:spPr/>
    </dgm:pt>
    <dgm:pt modelId="{651EEF18-9316-4786-878D-5C1BC3C62027}" type="pres">
      <dgm:prSet presAssocID="{64CF2B18-8249-49A4-B625-CB8615CA7DCB}" presName="nodeFollowingNodes" presStyleLbl="node1" presStyleIdx="7" presStyleCnt="11">
        <dgm:presLayoutVars>
          <dgm:bulletEnabled val="1"/>
        </dgm:presLayoutVars>
      </dgm:prSet>
      <dgm:spPr/>
    </dgm:pt>
    <dgm:pt modelId="{F09B8D5B-39F6-4EAA-89AA-295A942D4BFD}" type="pres">
      <dgm:prSet presAssocID="{37D06405-B2CA-445B-B5DC-4447260AB160}" presName="nodeFollowingNodes" presStyleLbl="node1" presStyleIdx="8" presStyleCnt="11">
        <dgm:presLayoutVars>
          <dgm:bulletEnabled val="1"/>
        </dgm:presLayoutVars>
      </dgm:prSet>
      <dgm:spPr/>
    </dgm:pt>
    <dgm:pt modelId="{A2EA0E50-08DF-4C26-83C3-A843BD7995D3}" type="pres">
      <dgm:prSet presAssocID="{7B2FCEED-BC95-4260-BE55-B0F825C7D9A8}" presName="nodeFollowingNodes" presStyleLbl="node1" presStyleIdx="9" presStyleCnt="11">
        <dgm:presLayoutVars>
          <dgm:bulletEnabled val="1"/>
        </dgm:presLayoutVars>
      </dgm:prSet>
      <dgm:spPr/>
    </dgm:pt>
    <dgm:pt modelId="{10908D75-F4B3-4064-A786-04BEA35F8A05}" type="pres">
      <dgm:prSet presAssocID="{C5C46751-6A71-49F3-B51E-B33277E35432}" presName="nodeFollowingNodes" presStyleLbl="node1" presStyleIdx="10" presStyleCnt="11">
        <dgm:presLayoutVars>
          <dgm:bulletEnabled val="1"/>
        </dgm:presLayoutVars>
      </dgm:prSet>
      <dgm:spPr/>
    </dgm:pt>
  </dgm:ptLst>
  <dgm:cxnLst>
    <dgm:cxn modelId="{FD727C02-426A-4190-83FC-1597B922A276}" type="presOf" srcId="{1E8363F7-B9A7-416A-87F0-21C5F7EF44E5}" destId="{12F44DB3-4BB7-402D-8A47-BC471833EED5}" srcOrd="0" destOrd="0" presId="urn:microsoft.com/office/officeart/2005/8/layout/cycle3"/>
    <dgm:cxn modelId="{D698E20B-812F-46A0-B507-0A7BA7F1487C}" type="presOf" srcId="{6C9531DE-C950-4072-9EC8-693F5D66E94E}" destId="{B1B2E10F-35B1-48C9-A022-7488BBF99F2F}" srcOrd="0" destOrd="0" presId="urn:microsoft.com/office/officeart/2005/8/layout/cycle3"/>
    <dgm:cxn modelId="{C015DA11-9ED5-4C66-933D-7ED9281810E2}" type="presOf" srcId="{6F3D8783-B1DE-491E-83DE-FE8F84F893A5}" destId="{B2A53016-B4A8-4472-BCF9-20C0288C187A}" srcOrd="0" destOrd="0" presId="urn:microsoft.com/office/officeart/2005/8/layout/cycle3"/>
    <dgm:cxn modelId="{4C9CD815-2BC3-4635-9463-5FC3B30B1F98}" srcId="{6F9A33F6-94FB-4481-8B8E-4C3888510684}" destId="{64CF2B18-8249-49A4-B625-CB8615CA7DCB}" srcOrd="7" destOrd="0" parTransId="{7C9B542A-4AF6-4031-A35E-D3767C49783D}" sibTransId="{41F0618C-68D0-4C53-9DFD-3223A1328DDA}"/>
    <dgm:cxn modelId="{BBEE1C2B-9624-44B7-8716-75E0B0F0D533}" type="presOf" srcId="{FD870F67-F55D-4752-B9B1-27ECA8B490A5}" destId="{2626E156-E263-448E-AA6D-25A80CF6D0F3}" srcOrd="0" destOrd="0" presId="urn:microsoft.com/office/officeart/2005/8/layout/cycle3"/>
    <dgm:cxn modelId="{B9947131-D404-44FC-AF1D-CA571F47E6D8}" srcId="{6F9A33F6-94FB-4481-8B8E-4C3888510684}" destId="{C5C46751-6A71-49F3-B51E-B33277E35432}" srcOrd="10" destOrd="0" parTransId="{91672768-0BA7-4B5E-A84A-C42F594AA59F}" sibTransId="{26373EA7-861B-40F1-80D3-6AC82F3DB27B}"/>
    <dgm:cxn modelId="{A1522832-8EDA-4283-A580-B5AE7DCCAB73}" type="presOf" srcId="{BF4E36B5-AB4E-4B6E-A421-AE05C9E1257C}" destId="{84E0933C-5D42-476B-82A3-A05991EF3080}" srcOrd="0" destOrd="0" presId="urn:microsoft.com/office/officeart/2005/8/layout/cycle3"/>
    <dgm:cxn modelId="{CFF53767-C0EC-4854-9DC9-C5721DBE7BFA}" srcId="{6F9A33F6-94FB-4481-8B8E-4C3888510684}" destId="{D7D20ECB-7E9C-45D7-9CBA-00FF8139DDA3}" srcOrd="5" destOrd="0" parTransId="{F5DE0363-2F4D-4C52-A55F-FA09250FB125}" sibTransId="{80A6229D-A6B5-426E-AAF3-928916599A5A}"/>
    <dgm:cxn modelId="{B242C868-691A-4FC9-8328-F7C3EA11F072}" type="presOf" srcId="{64CF2B18-8249-49A4-B625-CB8615CA7DCB}" destId="{651EEF18-9316-4786-878D-5C1BC3C62027}" srcOrd="0" destOrd="0" presId="urn:microsoft.com/office/officeart/2005/8/layout/cycle3"/>
    <dgm:cxn modelId="{4FD2E96D-3C62-4665-8A6D-DA10C86B00FC}" type="presOf" srcId="{37D06405-B2CA-445B-B5DC-4447260AB160}" destId="{F09B8D5B-39F6-4EAA-89AA-295A942D4BFD}" srcOrd="0" destOrd="0" presId="urn:microsoft.com/office/officeart/2005/8/layout/cycle3"/>
    <dgm:cxn modelId="{2D6E3A4F-C530-4E64-BBB8-11337D1F013C}" type="presOf" srcId="{7B2FCEED-BC95-4260-BE55-B0F825C7D9A8}" destId="{A2EA0E50-08DF-4C26-83C3-A843BD7995D3}" srcOrd="0" destOrd="0" presId="urn:microsoft.com/office/officeart/2005/8/layout/cycle3"/>
    <dgm:cxn modelId="{BFAEC259-74BF-41B9-8AA4-099A819C2BF9}" srcId="{6F9A33F6-94FB-4481-8B8E-4C3888510684}" destId="{FD870F67-F55D-4752-B9B1-27ECA8B490A5}" srcOrd="1" destOrd="0" parTransId="{DC16D697-AE7B-40AA-B6E2-CBB1BF5F47BD}" sibTransId="{658C43C1-49FE-413A-9311-E81482950F99}"/>
    <dgm:cxn modelId="{83255F85-0AB4-470B-A049-23C42E956618}" type="presOf" srcId="{C5C46751-6A71-49F3-B51E-B33277E35432}" destId="{10908D75-F4B3-4064-A786-04BEA35F8A05}" srcOrd="0" destOrd="0" presId="urn:microsoft.com/office/officeart/2005/8/layout/cycle3"/>
    <dgm:cxn modelId="{AE4ED1AB-E56A-489F-9C00-AB09110B241B}" srcId="{6F9A33F6-94FB-4481-8B8E-4C3888510684}" destId="{6F3D8783-B1DE-491E-83DE-FE8F84F893A5}" srcOrd="6" destOrd="0" parTransId="{D931FF97-17B3-4AAD-8555-B2FF3F50C9BC}" sibTransId="{4541CB9B-0776-4862-A14F-45AC3BBB146F}"/>
    <dgm:cxn modelId="{CC599AAE-DD37-492A-A099-04E0E8CEB141}" srcId="{6F9A33F6-94FB-4481-8B8E-4C3888510684}" destId="{6C9531DE-C950-4072-9EC8-693F5D66E94E}" srcOrd="2" destOrd="0" parTransId="{FB52AC0C-88CA-4BEC-A10B-49A42691C1B8}" sibTransId="{3BA671CB-0856-451C-AE36-AB92ED4597E6}"/>
    <dgm:cxn modelId="{EC1A8DC4-4643-40F1-B793-1F4BA11DDAAC}" type="presOf" srcId="{D7D20ECB-7E9C-45D7-9CBA-00FF8139DDA3}" destId="{4903EAEE-4D68-4C65-B8E8-087EA957B91E}" srcOrd="0" destOrd="0" presId="urn:microsoft.com/office/officeart/2005/8/layout/cycle3"/>
    <dgm:cxn modelId="{BB0937CA-7070-4787-866E-D1C0011019AF}" srcId="{6F9A33F6-94FB-4481-8B8E-4C3888510684}" destId="{37D06405-B2CA-445B-B5DC-4447260AB160}" srcOrd="8" destOrd="0" parTransId="{8C88BD51-D518-47A1-B96D-48241807A07C}" sibTransId="{028F93E1-FDC2-4AE6-9040-6FC9FE2E9148}"/>
    <dgm:cxn modelId="{EB2A40D5-DB05-40AE-AF15-6BF9D78EE850}" srcId="{6F9A33F6-94FB-4481-8B8E-4C3888510684}" destId="{BF4E36B5-AB4E-4B6E-A421-AE05C9E1257C}" srcOrd="0" destOrd="0" parTransId="{EF1A85FF-7A76-4F78-A7FB-8F6EC27EC396}" sibTransId="{C5DFD7FF-CF7F-42C5-A264-C05D295B6E18}"/>
    <dgm:cxn modelId="{60775BD6-C390-43AD-8ECD-3E5868064252}" type="presOf" srcId="{C5DFD7FF-CF7F-42C5-A264-C05D295B6E18}" destId="{75FF3B1E-BB52-43EC-B776-0510B9B7CFA3}" srcOrd="0" destOrd="0" presId="urn:microsoft.com/office/officeart/2005/8/layout/cycle3"/>
    <dgm:cxn modelId="{F27DFDD9-595F-40CA-BE9D-F7BE337D99C1}" type="presOf" srcId="{89040B23-C629-44EC-A3C9-32356F79C2CA}" destId="{BD802285-31F8-4E77-8E8C-80A9DF904A89}" srcOrd="0" destOrd="0" presId="urn:microsoft.com/office/officeart/2005/8/layout/cycle3"/>
    <dgm:cxn modelId="{4401D0DF-E04B-4D45-852B-87B470271D47}" srcId="{6F9A33F6-94FB-4481-8B8E-4C3888510684}" destId="{1E8363F7-B9A7-416A-87F0-21C5F7EF44E5}" srcOrd="4" destOrd="0" parTransId="{F1857ED7-540B-4D51-B88F-5C7D25AA0780}" sibTransId="{BBAE3F23-EF23-40A2-ACA3-4A6116BA1D4D}"/>
    <dgm:cxn modelId="{10D33DEA-CD7C-4C6D-934B-77C9B6A443B4}" type="presOf" srcId="{6F9A33F6-94FB-4481-8B8E-4C3888510684}" destId="{CA7EDDD1-046C-4887-911E-8F7E9012E3E7}" srcOrd="0" destOrd="0" presId="urn:microsoft.com/office/officeart/2005/8/layout/cycle3"/>
    <dgm:cxn modelId="{D71842EB-CCDE-4561-B052-3C7B4F3C23C7}" srcId="{6F9A33F6-94FB-4481-8B8E-4C3888510684}" destId="{7B2FCEED-BC95-4260-BE55-B0F825C7D9A8}" srcOrd="9" destOrd="0" parTransId="{F44240AD-6D67-4D4A-913F-620FA9F0AD3A}" sibTransId="{200855F2-C98F-4D1A-BB73-166442E910FA}"/>
    <dgm:cxn modelId="{C7554AFB-DC0A-4BB5-9B6F-470FC6D4CB03}" srcId="{6F9A33F6-94FB-4481-8B8E-4C3888510684}" destId="{89040B23-C629-44EC-A3C9-32356F79C2CA}" srcOrd="3" destOrd="0" parTransId="{F3A0C044-2EF1-4203-BE58-94F32D8261F0}" sibTransId="{7C727BCE-48D5-438A-8D5E-37FAA886596A}"/>
    <dgm:cxn modelId="{574FB4F3-5CE5-46AD-96E9-C9FC7A6F03DC}" type="presParOf" srcId="{CA7EDDD1-046C-4887-911E-8F7E9012E3E7}" destId="{C377C319-9EDB-4428-BD23-3A47F5F6D764}" srcOrd="0" destOrd="0" presId="urn:microsoft.com/office/officeart/2005/8/layout/cycle3"/>
    <dgm:cxn modelId="{A2FE492F-C2F3-443C-925E-C9BED2033015}" type="presParOf" srcId="{C377C319-9EDB-4428-BD23-3A47F5F6D764}" destId="{84E0933C-5D42-476B-82A3-A05991EF3080}" srcOrd="0" destOrd="0" presId="urn:microsoft.com/office/officeart/2005/8/layout/cycle3"/>
    <dgm:cxn modelId="{78C007B5-57A1-4E28-8125-DA379AB482D2}" type="presParOf" srcId="{C377C319-9EDB-4428-BD23-3A47F5F6D764}" destId="{75FF3B1E-BB52-43EC-B776-0510B9B7CFA3}" srcOrd="1" destOrd="0" presId="urn:microsoft.com/office/officeart/2005/8/layout/cycle3"/>
    <dgm:cxn modelId="{245E8368-8C4E-4A76-9B9D-D138CD013E1E}" type="presParOf" srcId="{C377C319-9EDB-4428-BD23-3A47F5F6D764}" destId="{2626E156-E263-448E-AA6D-25A80CF6D0F3}" srcOrd="2" destOrd="0" presId="urn:microsoft.com/office/officeart/2005/8/layout/cycle3"/>
    <dgm:cxn modelId="{BFA7D6B2-4F73-4914-BCEE-F8B470635C30}" type="presParOf" srcId="{C377C319-9EDB-4428-BD23-3A47F5F6D764}" destId="{B1B2E10F-35B1-48C9-A022-7488BBF99F2F}" srcOrd="3" destOrd="0" presId="urn:microsoft.com/office/officeart/2005/8/layout/cycle3"/>
    <dgm:cxn modelId="{AB0018B4-C366-4BE5-9ADC-9E62259909B2}" type="presParOf" srcId="{C377C319-9EDB-4428-BD23-3A47F5F6D764}" destId="{BD802285-31F8-4E77-8E8C-80A9DF904A89}" srcOrd="4" destOrd="0" presId="urn:microsoft.com/office/officeart/2005/8/layout/cycle3"/>
    <dgm:cxn modelId="{4B488DDF-43DE-4AF9-8AF1-8D410ED1264F}" type="presParOf" srcId="{C377C319-9EDB-4428-BD23-3A47F5F6D764}" destId="{12F44DB3-4BB7-402D-8A47-BC471833EED5}" srcOrd="5" destOrd="0" presId="urn:microsoft.com/office/officeart/2005/8/layout/cycle3"/>
    <dgm:cxn modelId="{DB11AD96-8912-4C5C-8B23-F9622E93299E}" type="presParOf" srcId="{C377C319-9EDB-4428-BD23-3A47F5F6D764}" destId="{4903EAEE-4D68-4C65-B8E8-087EA957B91E}" srcOrd="6" destOrd="0" presId="urn:microsoft.com/office/officeart/2005/8/layout/cycle3"/>
    <dgm:cxn modelId="{D8C7658F-FAC5-4179-A799-A9074B8298CD}" type="presParOf" srcId="{C377C319-9EDB-4428-BD23-3A47F5F6D764}" destId="{B2A53016-B4A8-4472-BCF9-20C0288C187A}" srcOrd="7" destOrd="0" presId="urn:microsoft.com/office/officeart/2005/8/layout/cycle3"/>
    <dgm:cxn modelId="{45E897D6-0F1D-45FE-BE77-64CD0CDD5249}" type="presParOf" srcId="{C377C319-9EDB-4428-BD23-3A47F5F6D764}" destId="{651EEF18-9316-4786-878D-5C1BC3C62027}" srcOrd="8" destOrd="0" presId="urn:microsoft.com/office/officeart/2005/8/layout/cycle3"/>
    <dgm:cxn modelId="{52911243-92BC-4C96-8673-9082472F2524}" type="presParOf" srcId="{C377C319-9EDB-4428-BD23-3A47F5F6D764}" destId="{F09B8D5B-39F6-4EAA-89AA-295A942D4BFD}" srcOrd="9" destOrd="0" presId="urn:microsoft.com/office/officeart/2005/8/layout/cycle3"/>
    <dgm:cxn modelId="{25A9A98D-C6CF-4A7E-A96E-8E46CD547272}" type="presParOf" srcId="{C377C319-9EDB-4428-BD23-3A47F5F6D764}" destId="{A2EA0E50-08DF-4C26-83C3-A843BD7995D3}" srcOrd="10" destOrd="0" presId="urn:microsoft.com/office/officeart/2005/8/layout/cycle3"/>
    <dgm:cxn modelId="{D9132639-F445-4424-9E53-B5A0FD160910}" type="presParOf" srcId="{C377C319-9EDB-4428-BD23-3A47F5F6D764}" destId="{10908D75-F4B3-4064-A786-04BEA35F8A05}" srcOrd="11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07676-F825-467B-84C9-1B9AC4243155}">
      <dsp:nvSpPr>
        <dsp:cNvPr id="0" name=""/>
        <dsp:cNvSpPr/>
      </dsp:nvSpPr>
      <dsp:spPr>
        <a:xfrm>
          <a:off x="0" y="2577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37C5B-CEE7-422B-B9C0-AC17ACD4D0F6}">
      <dsp:nvSpPr>
        <dsp:cNvPr id="0" name=""/>
        <dsp:cNvSpPr/>
      </dsp:nvSpPr>
      <dsp:spPr>
        <a:xfrm>
          <a:off x="0" y="2577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Governance versus Management</a:t>
          </a:r>
          <a:endParaRPr lang="en-US" sz="4000" kern="1200" dirty="0"/>
        </a:p>
      </dsp:txBody>
      <dsp:txXfrm>
        <a:off x="0" y="2577"/>
        <a:ext cx="9335386" cy="878868"/>
      </dsp:txXfrm>
    </dsp:sp>
    <dsp:sp modelId="{01490F58-6DB0-4E4C-AF42-CC27D805C5B1}">
      <dsp:nvSpPr>
        <dsp:cNvPr id="0" name=""/>
        <dsp:cNvSpPr/>
      </dsp:nvSpPr>
      <dsp:spPr>
        <a:xfrm>
          <a:off x="0" y="881446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6C8F4-12E9-4CD4-85C0-CCE0219C2BD9}">
      <dsp:nvSpPr>
        <dsp:cNvPr id="0" name=""/>
        <dsp:cNvSpPr/>
      </dsp:nvSpPr>
      <dsp:spPr>
        <a:xfrm>
          <a:off x="0" y="881446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Fiduciary Duty</a:t>
          </a:r>
          <a:endParaRPr lang="en-US" sz="4000" kern="1200"/>
        </a:p>
      </dsp:txBody>
      <dsp:txXfrm>
        <a:off x="0" y="881446"/>
        <a:ext cx="9335386" cy="878868"/>
      </dsp:txXfrm>
    </dsp:sp>
    <dsp:sp modelId="{AA17910A-7807-49FE-A5BB-A88E9373AE56}">
      <dsp:nvSpPr>
        <dsp:cNvPr id="0" name=""/>
        <dsp:cNvSpPr/>
      </dsp:nvSpPr>
      <dsp:spPr>
        <a:xfrm>
          <a:off x="0" y="1760315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27BD6-6AB8-46E5-90F7-361734B1D3B6}">
      <dsp:nvSpPr>
        <dsp:cNvPr id="0" name=""/>
        <dsp:cNvSpPr/>
      </dsp:nvSpPr>
      <dsp:spPr>
        <a:xfrm>
          <a:off x="0" y="1760315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What Good Governance Looks Like</a:t>
          </a:r>
          <a:endParaRPr lang="en-US" sz="4000" kern="1200"/>
        </a:p>
      </dsp:txBody>
      <dsp:txXfrm>
        <a:off x="0" y="1760315"/>
        <a:ext cx="9335386" cy="878868"/>
      </dsp:txXfrm>
    </dsp:sp>
    <dsp:sp modelId="{3957990E-8916-44F0-BF99-C60847682633}">
      <dsp:nvSpPr>
        <dsp:cNvPr id="0" name=""/>
        <dsp:cNvSpPr/>
      </dsp:nvSpPr>
      <dsp:spPr>
        <a:xfrm>
          <a:off x="0" y="2639183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8F9C4-2913-4FAC-8C16-11467EA92266}">
      <dsp:nvSpPr>
        <dsp:cNvPr id="0" name=""/>
        <dsp:cNvSpPr/>
      </dsp:nvSpPr>
      <dsp:spPr>
        <a:xfrm>
          <a:off x="0" y="2639184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What Good Management Looks Like</a:t>
          </a:r>
          <a:endParaRPr lang="en-US" sz="4000" kern="1200"/>
        </a:p>
      </dsp:txBody>
      <dsp:txXfrm>
        <a:off x="0" y="2639184"/>
        <a:ext cx="9335386" cy="878868"/>
      </dsp:txXfrm>
    </dsp:sp>
    <dsp:sp modelId="{9D1011E1-B563-4D01-8C2C-BF31BF101BCC}">
      <dsp:nvSpPr>
        <dsp:cNvPr id="0" name=""/>
        <dsp:cNvSpPr/>
      </dsp:nvSpPr>
      <dsp:spPr>
        <a:xfrm>
          <a:off x="0" y="3518052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6ED2B-709F-44AC-AAA2-A7B982E80368}">
      <dsp:nvSpPr>
        <dsp:cNvPr id="0" name=""/>
        <dsp:cNvSpPr/>
      </dsp:nvSpPr>
      <dsp:spPr>
        <a:xfrm>
          <a:off x="0" y="3518052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Effective Board Chair </a:t>
          </a:r>
          <a:endParaRPr lang="en-US" sz="4000" kern="1200"/>
        </a:p>
      </dsp:txBody>
      <dsp:txXfrm>
        <a:off x="0" y="3518052"/>
        <a:ext cx="9335386" cy="878868"/>
      </dsp:txXfrm>
    </dsp:sp>
    <dsp:sp modelId="{02258923-762D-4806-9B71-8BBA90EDDCE4}">
      <dsp:nvSpPr>
        <dsp:cNvPr id="0" name=""/>
        <dsp:cNvSpPr/>
      </dsp:nvSpPr>
      <dsp:spPr>
        <a:xfrm>
          <a:off x="0" y="4396921"/>
          <a:ext cx="93353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BCB5E-03DF-4F07-B956-698534EDBF01}">
      <dsp:nvSpPr>
        <dsp:cNvPr id="0" name=""/>
        <dsp:cNvSpPr/>
      </dsp:nvSpPr>
      <dsp:spPr>
        <a:xfrm>
          <a:off x="0" y="4396921"/>
          <a:ext cx="9335386" cy="878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Effective Executive Director</a:t>
          </a:r>
          <a:endParaRPr lang="en-US" sz="4000" kern="1200"/>
        </a:p>
      </dsp:txBody>
      <dsp:txXfrm>
        <a:off x="0" y="4396921"/>
        <a:ext cx="9335386" cy="878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E377E-C638-49C9-902A-54308AA3F8D4}">
      <dsp:nvSpPr>
        <dsp:cNvPr id="0" name=""/>
        <dsp:cNvSpPr/>
      </dsp:nvSpPr>
      <dsp:spPr>
        <a:xfrm>
          <a:off x="0" y="273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F5044-8759-4140-808A-73E621A50B19}">
      <dsp:nvSpPr>
        <dsp:cNvPr id="0" name=""/>
        <dsp:cNvSpPr/>
      </dsp:nvSpPr>
      <dsp:spPr>
        <a:xfrm>
          <a:off x="0" y="2732"/>
          <a:ext cx="10972800" cy="840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Protect the organization from conflicts of interest </a:t>
          </a:r>
          <a:endParaRPr lang="en-US" sz="2800" kern="1200" dirty="0"/>
        </a:p>
      </dsp:txBody>
      <dsp:txXfrm>
        <a:off x="0" y="2732"/>
        <a:ext cx="10972800" cy="840281"/>
      </dsp:txXfrm>
    </dsp:sp>
    <dsp:sp modelId="{8A762394-1DB7-433F-B191-F65F83655285}">
      <dsp:nvSpPr>
        <dsp:cNvPr id="0" name=""/>
        <dsp:cNvSpPr/>
      </dsp:nvSpPr>
      <dsp:spPr>
        <a:xfrm>
          <a:off x="0" y="843013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37F47-71CF-49DD-9127-B75B0A780F2B}">
      <dsp:nvSpPr>
        <dsp:cNvPr id="0" name=""/>
        <dsp:cNvSpPr/>
      </dsp:nvSpPr>
      <dsp:spPr>
        <a:xfrm>
          <a:off x="0" y="843013"/>
          <a:ext cx="10962084" cy="1252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Protect the organization from illegal behaviors by staff, advisors, consultants, and other board members</a:t>
          </a:r>
          <a:endParaRPr lang="en-US" sz="3000" kern="1200" dirty="0"/>
        </a:p>
      </dsp:txBody>
      <dsp:txXfrm>
        <a:off x="0" y="843013"/>
        <a:ext cx="10962084" cy="1252055"/>
      </dsp:txXfrm>
    </dsp:sp>
    <dsp:sp modelId="{89A40176-79A0-4FE4-81FA-F513DC2E5FE5}">
      <dsp:nvSpPr>
        <dsp:cNvPr id="0" name=""/>
        <dsp:cNvSpPr/>
      </dsp:nvSpPr>
      <dsp:spPr>
        <a:xfrm>
          <a:off x="0" y="2095069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A0F69-F195-4FB8-81B2-DAD38C887001}">
      <dsp:nvSpPr>
        <dsp:cNvPr id="0" name=""/>
        <dsp:cNvSpPr/>
      </dsp:nvSpPr>
      <dsp:spPr>
        <a:xfrm>
          <a:off x="0" y="2095069"/>
          <a:ext cx="10972800" cy="807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Protect the fund from misuse of power</a:t>
          </a:r>
          <a:endParaRPr lang="en-US" sz="2800" kern="1200" dirty="0"/>
        </a:p>
      </dsp:txBody>
      <dsp:txXfrm>
        <a:off x="0" y="2095069"/>
        <a:ext cx="10972800" cy="807395"/>
      </dsp:txXfrm>
    </dsp:sp>
    <dsp:sp modelId="{476449FF-E152-465E-918C-4CFF14800E83}">
      <dsp:nvSpPr>
        <dsp:cNvPr id="0" name=""/>
        <dsp:cNvSpPr/>
      </dsp:nvSpPr>
      <dsp:spPr>
        <a:xfrm>
          <a:off x="0" y="2902464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7ADAA-0FF1-4A3E-BB56-647C70950223}">
      <dsp:nvSpPr>
        <dsp:cNvPr id="0" name=""/>
        <dsp:cNvSpPr/>
      </dsp:nvSpPr>
      <dsp:spPr>
        <a:xfrm>
          <a:off x="0" y="2902464"/>
          <a:ext cx="10972800" cy="66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Provide greater transparency and accountability</a:t>
          </a:r>
          <a:endParaRPr lang="en-US" sz="3000" kern="1200" dirty="0"/>
        </a:p>
      </dsp:txBody>
      <dsp:txXfrm>
        <a:off x="0" y="2902464"/>
        <a:ext cx="10972800" cy="668482"/>
      </dsp:txXfrm>
    </dsp:sp>
    <dsp:sp modelId="{D69689EF-2E35-464A-86CA-63DAA643B8D9}">
      <dsp:nvSpPr>
        <dsp:cNvPr id="0" name=""/>
        <dsp:cNvSpPr/>
      </dsp:nvSpPr>
      <dsp:spPr>
        <a:xfrm>
          <a:off x="0" y="357094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79265-8805-48BC-8C09-00D29978BFF7}">
      <dsp:nvSpPr>
        <dsp:cNvPr id="0" name=""/>
        <dsp:cNvSpPr/>
      </dsp:nvSpPr>
      <dsp:spPr>
        <a:xfrm>
          <a:off x="0" y="3570947"/>
          <a:ext cx="10962084" cy="142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Promote a higher level of professionalism from the board and the organization’s leaders</a:t>
          </a:r>
          <a:endParaRPr lang="en-US" sz="3000" kern="1200" dirty="0"/>
        </a:p>
      </dsp:txBody>
      <dsp:txXfrm>
        <a:off x="0" y="3570947"/>
        <a:ext cx="10962084" cy="1421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AB6EA-B216-4949-9FA5-C8604698D395}">
      <dsp:nvSpPr>
        <dsp:cNvPr id="0" name=""/>
        <dsp:cNvSpPr/>
      </dsp:nvSpPr>
      <dsp:spPr>
        <a:xfrm>
          <a:off x="3434531" y="1200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of Care</a:t>
          </a:r>
          <a:endParaRPr lang="en-US" sz="2900" kern="1200" dirty="0"/>
        </a:p>
      </dsp:txBody>
      <dsp:txXfrm>
        <a:off x="3468650" y="35319"/>
        <a:ext cx="3795609" cy="630696"/>
      </dsp:txXfrm>
    </dsp:sp>
    <dsp:sp modelId="{6D53A6E8-804C-49F4-BFEF-6689C79B5DC9}">
      <dsp:nvSpPr>
        <dsp:cNvPr id="0" name=""/>
        <dsp:cNvSpPr/>
      </dsp:nvSpPr>
      <dsp:spPr>
        <a:xfrm>
          <a:off x="3434531" y="735081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of Loyalty</a:t>
          </a:r>
          <a:endParaRPr lang="en-US" sz="2900" kern="1200" dirty="0"/>
        </a:p>
      </dsp:txBody>
      <dsp:txXfrm>
        <a:off x="3468650" y="769200"/>
        <a:ext cx="3795609" cy="630696"/>
      </dsp:txXfrm>
    </dsp:sp>
    <dsp:sp modelId="{2EC376A5-93DF-485C-AFB2-E8A5B7EA1881}">
      <dsp:nvSpPr>
        <dsp:cNvPr id="0" name=""/>
        <dsp:cNvSpPr/>
      </dsp:nvSpPr>
      <dsp:spPr>
        <a:xfrm>
          <a:off x="3434531" y="1468962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of Obedience</a:t>
          </a:r>
          <a:endParaRPr lang="en-US" sz="2900" kern="1200" dirty="0"/>
        </a:p>
      </dsp:txBody>
      <dsp:txXfrm>
        <a:off x="3468650" y="1503081"/>
        <a:ext cx="3795609" cy="630696"/>
      </dsp:txXfrm>
    </dsp:sp>
    <dsp:sp modelId="{02A882C7-6125-414B-B6AD-3BA4FDE0F69B}">
      <dsp:nvSpPr>
        <dsp:cNvPr id="0" name=""/>
        <dsp:cNvSpPr/>
      </dsp:nvSpPr>
      <dsp:spPr>
        <a:xfrm>
          <a:off x="3434531" y="2202843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of Confidentiality</a:t>
          </a:r>
          <a:endParaRPr lang="en-US" sz="2900" kern="1200" dirty="0"/>
        </a:p>
      </dsp:txBody>
      <dsp:txXfrm>
        <a:off x="3468650" y="2236962"/>
        <a:ext cx="3795609" cy="630696"/>
      </dsp:txXfrm>
    </dsp:sp>
    <dsp:sp modelId="{A149097F-4672-44F8-96C0-EDE3ACFDA2B5}">
      <dsp:nvSpPr>
        <dsp:cNvPr id="0" name=""/>
        <dsp:cNvSpPr/>
      </dsp:nvSpPr>
      <dsp:spPr>
        <a:xfrm>
          <a:off x="3434531" y="2936724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of Prudence</a:t>
          </a:r>
          <a:endParaRPr lang="en-US" sz="2900" kern="1200" dirty="0"/>
        </a:p>
      </dsp:txBody>
      <dsp:txXfrm>
        <a:off x="3468650" y="2970843"/>
        <a:ext cx="3795609" cy="630696"/>
      </dsp:txXfrm>
    </dsp:sp>
    <dsp:sp modelId="{56E03522-B790-4A70-B5EF-6FBD1DA89C30}">
      <dsp:nvSpPr>
        <dsp:cNvPr id="0" name=""/>
        <dsp:cNvSpPr/>
      </dsp:nvSpPr>
      <dsp:spPr>
        <a:xfrm>
          <a:off x="3434531" y="3670606"/>
          <a:ext cx="3863847" cy="698934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Duty to Disclose</a:t>
          </a:r>
          <a:endParaRPr lang="en-US" sz="2900" kern="1200" dirty="0"/>
        </a:p>
      </dsp:txBody>
      <dsp:txXfrm>
        <a:off x="3468650" y="3704725"/>
        <a:ext cx="3795609" cy="6306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0DE26-CAFB-4074-B9B2-CBC52A2B261F}">
      <dsp:nvSpPr>
        <dsp:cNvPr id="0" name=""/>
        <dsp:cNvSpPr/>
      </dsp:nvSpPr>
      <dsp:spPr>
        <a:xfrm>
          <a:off x="0" y="0"/>
          <a:ext cx="8658270" cy="8322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Doing or saying something that is not in the Fund’s best interest. </a:t>
          </a:r>
          <a:r>
            <a:rPr lang="en-US" sz="1500" i="1" kern="1200"/>
            <a:t>In a legal sense, the breach must also have resulted in some loss for the Fund and the breach must have directly caused the damage</a:t>
          </a:r>
          <a:r>
            <a:rPr lang="en-US" sz="1500" kern="1200"/>
            <a:t>.</a:t>
          </a:r>
        </a:p>
      </dsp:txBody>
      <dsp:txXfrm>
        <a:off x="24374" y="24374"/>
        <a:ext cx="7662893" cy="783453"/>
      </dsp:txXfrm>
    </dsp:sp>
    <dsp:sp modelId="{81AC65C9-0096-400C-BA9A-33B67FC42A7D}">
      <dsp:nvSpPr>
        <dsp:cNvPr id="0" name=""/>
        <dsp:cNvSpPr/>
      </dsp:nvSpPr>
      <dsp:spPr>
        <a:xfrm>
          <a:off x="646559" y="947784"/>
          <a:ext cx="8658270" cy="832201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Using your position for personal gains, such as awarding contracts to your own business(es) or engaging in transactions that benefit you personally at the expense of the organization.</a:t>
          </a:r>
        </a:p>
      </dsp:txBody>
      <dsp:txXfrm>
        <a:off x="670933" y="972158"/>
        <a:ext cx="7422032" cy="783453"/>
      </dsp:txXfrm>
    </dsp:sp>
    <dsp:sp modelId="{75D591FE-15EC-4C31-AB4C-69EE46999AA4}">
      <dsp:nvSpPr>
        <dsp:cNvPr id="0" name=""/>
        <dsp:cNvSpPr/>
      </dsp:nvSpPr>
      <dsp:spPr>
        <a:xfrm>
          <a:off x="1293118" y="1895569"/>
          <a:ext cx="8658270" cy="83220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Not disclosing or properly managing conflicts of interest, which can undermine the integrity of decision-making.</a:t>
          </a:r>
        </a:p>
      </dsp:txBody>
      <dsp:txXfrm>
        <a:off x="1317492" y="1919943"/>
        <a:ext cx="7422032" cy="783453"/>
      </dsp:txXfrm>
    </dsp:sp>
    <dsp:sp modelId="{53686A8F-E67A-4167-8527-638EF99770A2}">
      <dsp:nvSpPr>
        <dsp:cNvPr id="0" name=""/>
        <dsp:cNvSpPr/>
      </dsp:nvSpPr>
      <dsp:spPr>
        <a:xfrm>
          <a:off x="1939677" y="2843354"/>
          <a:ext cx="8658270" cy="832201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Failing to provide sufficient oversight of executive leadership, allowing mismanagement or unethical behavior to persist without appropriate intervention.</a:t>
          </a:r>
        </a:p>
      </dsp:txBody>
      <dsp:txXfrm>
        <a:off x="1964051" y="2867728"/>
        <a:ext cx="7422032" cy="783453"/>
      </dsp:txXfrm>
    </dsp:sp>
    <dsp:sp modelId="{68657D2C-CD07-4EDB-8825-6FFE24A4089B}">
      <dsp:nvSpPr>
        <dsp:cNvPr id="0" name=""/>
        <dsp:cNvSpPr/>
      </dsp:nvSpPr>
      <dsp:spPr>
        <a:xfrm>
          <a:off x="2586236" y="3791138"/>
          <a:ext cx="8658270" cy="83220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It is </a:t>
          </a:r>
          <a:r>
            <a:rPr lang="en-US" sz="1500" b="1" kern="1200"/>
            <a:t>NOT</a:t>
          </a:r>
          <a:r>
            <a:rPr lang="en-US" sz="1500" kern="1200"/>
            <a:t> a breach of fiduciary duty if the Fund experiences a loss due to market activity.  </a:t>
          </a:r>
        </a:p>
      </dsp:txBody>
      <dsp:txXfrm>
        <a:off x="2610610" y="3815512"/>
        <a:ext cx="7422032" cy="783453"/>
      </dsp:txXfrm>
    </dsp:sp>
    <dsp:sp modelId="{072D9784-46B6-47B8-9565-4E6562839706}">
      <dsp:nvSpPr>
        <dsp:cNvPr id="0" name=""/>
        <dsp:cNvSpPr/>
      </dsp:nvSpPr>
      <dsp:spPr>
        <a:xfrm>
          <a:off x="8117339" y="607969"/>
          <a:ext cx="540930" cy="5409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39048" y="607969"/>
        <a:ext cx="297512" cy="407050"/>
      </dsp:txXfrm>
    </dsp:sp>
    <dsp:sp modelId="{36C1F971-C772-4720-B2F1-3AB8A4B6D80F}">
      <dsp:nvSpPr>
        <dsp:cNvPr id="0" name=""/>
        <dsp:cNvSpPr/>
      </dsp:nvSpPr>
      <dsp:spPr>
        <a:xfrm>
          <a:off x="8763898" y="1555753"/>
          <a:ext cx="540930" cy="5409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85607" y="1555753"/>
        <a:ext cx="297512" cy="407050"/>
      </dsp:txXfrm>
    </dsp:sp>
    <dsp:sp modelId="{DC260D40-C88D-43B4-A32A-842E05C4149B}">
      <dsp:nvSpPr>
        <dsp:cNvPr id="0" name=""/>
        <dsp:cNvSpPr/>
      </dsp:nvSpPr>
      <dsp:spPr>
        <a:xfrm>
          <a:off x="9410457" y="2489668"/>
          <a:ext cx="540930" cy="5409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532166" y="2489668"/>
        <a:ext cx="297512" cy="407050"/>
      </dsp:txXfrm>
    </dsp:sp>
    <dsp:sp modelId="{58BC6A83-3841-417F-91A5-A8BD0B293375}">
      <dsp:nvSpPr>
        <dsp:cNvPr id="0" name=""/>
        <dsp:cNvSpPr/>
      </dsp:nvSpPr>
      <dsp:spPr>
        <a:xfrm>
          <a:off x="10057017" y="3446699"/>
          <a:ext cx="540930" cy="5409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0178726" y="3446699"/>
        <a:ext cx="297512" cy="407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C76A1-CAB7-4773-A524-61779BF7CE0D}">
      <dsp:nvSpPr>
        <dsp:cNvPr id="0" name=""/>
        <dsp:cNvSpPr/>
      </dsp:nvSpPr>
      <dsp:spPr>
        <a:xfrm>
          <a:off x="0" y="0"/>
          <a:ext cx="930204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01681-B454-4F21-9A08-E003A0740E4C}">
      <dsp:nvSpPr>
        <dsp:cNvPr id="0" name=""/>
        <dsp:cNvSpPr/>
      </dsp:nvSpPr>
      <dsp:spPr>
        <a:xfrm>
          <a:off x="0" y="0"/>
          <a:ext cx="1860409" cy="4946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1860409" cy="4946626"/>
      </dsp:txXfrm>
    </dsp:sp>
    <dsp:sp modelId="{FDFE99DE-3A24-43D5-AB1F-6E6B7716156A}">
      <dsp:nvSpPr>
        <dsp:cNvPr id="0" name=""/>
        <dsp:cNvSpPr/>
      </dsp:nvSpPr>
      <dsp:spPr>
        <a:xfrm>
          <a:off x="1999939" y="33392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Creating and implementing policies and strategies</a:t>
          </a:r>
        </a:p>
      </dsp:txBody>
      <dsp:txXfrm>
        <a:off x="1999939" y="33392"/>
        <a:ext cx="7302105" cy="667842"/>
      </dsp:txXfrm>
    </dsp:sp>
    <dsp:sp modelId="{77640B82-5E08-41EE-98DF-4F8E45A07625}">
      <dsp:nvSpPr>
        <dsp:cNvPr id="0" name=""/>
        <dsp:cNvSpPr/>
      </dsp:nvSpPr>
      <dsp:spPr>
        <a:xfrm>
          <a:off x="1860409" y="701234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29308-5EC9-4CAC-B2EE-831123F12390}">
      <dsp:nvSpPr>
        <dsp:cNvPr id="0" name=""/>
        <dsp:cNvSpPr/>
      </dsp:nvSpPr>
      <dsp:spPr>
        <a:xfrm>
          <a:off x="1999939" y="734627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Developing and supervising yearly business plans</a:t>
          </a:r>
        </a:p>
      </dsp:txBody>
      <dsp:txXfrm>
        <a:off x="1999939" y="734627"/>
        <a:ext cx="7302105" cy="667842"/>
      </dsp:txXfrm>
    </dsp:sp>
    <dsp:sp modelId="{F5FD2217-6698-4AB9-99E2-EA22A99577B1}">
      <dsp:nvSpPr>
        <dsp:cNvPr id="0" name=""/>
        <dsp:cNvSpPr/>
      </dsp:nvSpPr>
      <dsp:spPr>
        <a:xfrm>
          <a:off x="1860409" y="1402469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756B2-A2BA-45D3-84AC-7B07599BC19D}">
      <dsp:nvSpPr>
        <dsp:cNvPr id="0" name=""/>
        <dsp:cNvSpPr/>
      </dsp:nvSpPr>
      <dsp:spPr>
        <a:xfrm>
          <a:off x="1999939" y="1435862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Recruiting managers and staff members</a:t>
          </a:r>
        </a:p>
      </dsp:txBody>
      <dsp:txXfrm>
        <a:off x="1999939" y="1435862"/>
        <a:ext cx="7302105" cy="667842"/>
      </dsp:txXfrm>
    </dsp:sp>
    <dsp:sp modelId="{A406CDC9-92C7-4930-B6D4-A73E1E581841}">
      <dsp:nvSpPr>
        <dsp:cNvPr id="0" name=""/>
        <dsp:cNvSpPr/>
      </dsp:nvSpPr>
      <dsp:spPr>
        <a:xfrm>
          <a:off x="1860409" y="2103704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22BD3-C62B-41D4-99FF-2E29F8C12842}">
      <dsp:nvSpPr>
        <dsp:cNvPr id="0" name=""/>
        <dsp:cNvSpPr/>
      </dsp:nvSpPr>
      <dsp:spPr>
        <a:xfrm>
          <a:off x="1999939" y="2137097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Backing policies established by the governing body</a:t>
          </a:r>
        </a:p>
      </dsp:txBody>
      <dsp:txXfrm>
        <a:off x="1999939" y="2137097"/>
        <a:ext cx="7302105" cy="667842"/>
      </dsp:txXfrm>
    </dsp:sp>
    <dsp:sp modelId="{210F1DF8-BD4A-46E6-AF70-A0741C47C53C}">
      <dsp:nvSpPr>
        <dsp:cNvPr id="0" name=""/>
        <dsp:cNvSpPr/>
      </dsp:nvSpPr>
      <dsp:spPr>
        <a:xfrm>
          <a:off x="1860409" y="2804939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E0CD2-7398-4CB0-B60D-F25E081522FC}">
      <dsp:nvSpPr>
        <dsp:cNvPr id="0" name=""/>
        <dsp:cNvSpPr/>
      </dsp:nvSpPr>
      <dsp:spPr>
        <a:xfrm>
          <a:off x="1999939" y="2838331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Executing the decisions of the board</a:t>
          </a:r>
        </a:p>
      </dsp:txBody>
      <dsp:txXfrm>
        <a:off x="1999939" y="2838331"/>
        <a:ext cx="7302105" cy="667842"/>
      </dsp:txXfrm>
    </dsp:sp>
    <dsp:sp modelId="{EE9E21DD-0916-4892-9AEE-D947FA498ACB}">
      <dsp:nvSpPr>
        <dsp:cNvPr id="0" name=""/>
        <dsp:cNvSpPr/>
      </dsp:nvSpPr>
      <dsp:spPr>
        <a:xfrm>
          <a:off x="1860409" y="3506174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3DBB9-4660-4676-9E5E-09431807DBD5}">
      <dsp:nvSpPr>
        <dsp:cNvPr id="0" name=""/>
        <dsp:cNvSpPr/>
      </dsp:nvSpPr>
      <dsp:spPr>
        <a:xfrm>
          <a:off x="1999939" y="3539566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Measuring performance of the organization</a:t>
          </a:r>
        </a:p>
      </dsp:txBody>
      <dsp:txXfrm>
        <a:off x="1999939" y="3539566"/>
        <a:ext cx="7302105" cy="667842"/>
      </dsp:txXfrm>
    </dsp:sp>
    <dsp:sp modelId="{590A8CF0-CF92-4E30-9F8F-7BA305DC2826}">
      <dsp:nvSpPr>
        <dsp:cNvPr id="0" name=""/>
        <dsp:cNvSpPr/>
      </dsp:nvSpPr>
      <dsp:spPr>
        <a:xfrm>
          <a:off x="1860409" y="4207409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CEFAD-70A2-4633-8494-B6DD1E051EDE}">
      <dsp:nvSpPr>
        <dsp:cNvPr id="0" name=""/>
        <dsp:cNvSpPr/>
      </dsp:nvSpPr>
      <dsp:spPr>
        <a:xfrm>
          <a:off x="1999939" y="4240801"/>
          <a:ext cx="7302105" cy="66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Dealing with strategic and operational risk.</a:t>
          </a:r>
        </a:p>
      </dsp:txBody>
      <dsp:txXfrm>
        <a:off x="1999939" y="4240801"/>
        <a:ext cx="7302105" cy="667842"/>
      </dsp:txXfrm>
    </dsp:sp>
    <dsp:sp modelId="{0CE8FFD3-28E4-4F3E-905B-8F508300D0B4}">
      <dsp:nvSpPr>
        <dsp:cNvPr id="0" name=""/>
        <dsp:cNvSpPr/>
      </dsp:nvSpPr>
      <dsp:spPr>
        <a:xfrm>
          <a:off x="1860409" y="4908644"/>
          <a:ext cx="744163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CC463-E474-42B6-92F4-B92B41CC7A52}">
      <dsp:nvSpPr>
        <dsp:cNvPr id="0" name=""/>
        <dsp:cNvSpPr/>
      </dsp:nvSpPr>
      <dsp:spPr>
        <a:xfrm>
          <a:off x="0" y="1329646"/>
          <a:ext cx="10927829" cy="35992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 local non-profit board votes </a:t>
          </a:r>
          <a:r>
            <a:rPr lang="en-US" sz="3200" b="0" i="0" kern="1200" dirty="0"/>
            <a:t>to support a local measure that would change zoning regulations in their municipality. One board member — let’s call him “Beau” — was outvoted. The staff posted the Board’s position on the organization’s website. Now, Beau keeps emailing the staff and telling them to change what’s on the websit</a:t>
          </a:r>
          <a:r>
            <a:rPr lang="en-US" sz="3200" kern="1200" dirty="0"/>
            <a:t>e </a:t>
          </a:r>
          <a:r>
            <a:rPr lang="en-US" sz="3200" b="0" i="0" kern="1200" dirty="0"/>
            <a:t>or even to take it down. The staff is spending hours talking with Beau on the phone about it.</a:t>
          </a:r>
          <a:endParaRPr lang="en-US" sz="3200" kern="1200" dirty="0"/>
        </a:p>
      </dsp:txBody>
      <dsp:txXfrm>
        <a:off x="0" y="1329646"/>
        <a:ext cx="10927829" cy="3599293"/>
      </dsp:txXfrm>
    </dsp:sp>
    <dsp:sp modelId="{EE123776-8B22-4D01-A07C-D16E1021E1D2}">
      <dsp:nvSpPr>
        <dsp:cNvPr id="0" name=""/>
        <dsp:cNvSpPr/>
      </dsp:nvSpPr>
      <dsp:spPr>
        <a:xfrm rot="10800000">
          <a:off x="0" y="906"/>
          <a:ext cx="10927829" cy="1543485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Example of a board member crossing center line:</a:t>
          </a:r>
          <a:endParaRPr lang="en-US" sz="3200" kern="1200"/>
        </a:p>
      </dsp:txBody>
      <dsp:txXfrm rot="10800000">
        <a:off x="0" y="906"/>
        <a:ext cx="10927829" cy="10029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CC463-E474-42B6-92F4-B92B41CC7A52}">
      <dsp:nvSpPr>
        <dsp:cNvPr id="0" name=""/>
        <dsp:cNvSpPr/>
      </dsp:nvSpPr>
      <dsp:spPr>
        <a:xfrm>
          <a:off x="0" y="1276763"/>
          <a:ext cx="10927829" cy="38168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 public state board votes to privatize the utility services operated by the organization it governs.  Following a public  procurement process, the board votes to contract with Firm A.  The vote to approve the contract with the prevailing vendor results in a 10-1 vote. The dissenting board member is contacted by the media (or worse, contacts the media) to criticize the vote and explain why she thinks it’s a bad decision.  The resulting article uses the board’s official statement on the vote and quotes the dissenting board member in the article.</a:t>
          </a:r>
        </a:p>
      </dsp:txBody>
      <dsp:txXfrm>
        <a:off x="0" y="1276763"/>
        <a:ext cx="10927829" cy="3816857"/>
      </dsp:txXfrm>
    </dsp:sp>
    <dsp:sp modelId="{EE123776-8B22-4D01-A07C-D16E1021E1D2}">
      <dsp:nvSpPr>
        <dsp:cNvPr id="0" name=""/>
        <dsp:cNvSpPr/>
      </dsp:nvSpPr>
      <dsp:spPr>
        <a:xfrm rot="10800000">
          <a:off x="0" y="2157"/>
          <a:ext cx="10927829" cy="1331859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Example of a board member crossing center line:</a:t>
          </a:r>
          <a:endParaRPr lang="en-US" sz="2800" kern="1200"/>
        </a:p>
      </dsp:txBody>
      <dsp:txXfrm rot="10800000">
        <a:off x="0" y="2157"/>
        <a:ext cx="10927829" cy="8654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8EC43-D058-4F6E-AD5E-3310E5ACD5EF}">
      <dsp:nvSpPr>
        <dsp:cNvPr id="0" name=""/>
        <dsp:cNvSpPr/>
      </dsp:nvSpPr>
      <dsp:spPr>
        <a:xfrm>
          <a:off x="444653" y="1138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Damage to Organizational Reputation</a:t>
          </a:r>
          <a:endParaRPr lang="en-US" sz="2600" kern="1200"/>
        </a:p>
      </dsp:txBody>
      <dsp:txXfrm>
        <a:off x="444653" y="1138"/>
        <a:ext cx="2238672" cy="1343203"/>
      </dsp:txXfrm>
    </dsp:sp>
    <dsp:sp modelId="{46377160-3AB2-4FEB-A9A7-FC8A1A5B903C}">
      <dsp:nvSpPr>
        <dsp:cNvPr id="0" name=""/>
        <dsp:cNvSpPr/>
      </dsp:nvSpPr>
      <dsp:spPr>
        <a:xfrm>
          <a:off x="2907193" y="1138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Legal and Financial Risks</a:t>
          </a:r>
          <a:endParaRPr lang="en-US" sz="2600" kern="1200"/>
        </a:p>
      </dsp:txBody>
      <dsp:txXfrm>
        <a:off x="2907193" y="1138"/>
        <a:ext cx="2238672" cy="1343203"/>
      </dsp:txXfrm>
    </dsp:sp>
    <dsp:sp modelId="{76FF16BA-BECA-4908-A1EA-C1B98150F2CD}">
      <dsp:nvSpPr>
        <dsp:cNvPr id="0" name=""/>
        <dsp:cNvSpPr/>
      </dsp:nvSpPr>
      <dsp:spPr>
        <a:xfrm>
          <a:off x="5369733" y="1138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Erosion of Trust and Morale</a:t>
          </a:r>
          <a:endParaRPr lang="en-US" sz="2600" kern="1200"/>
        </a:p>
      </dsp:txBody>
      <dsp:txXfrm>
        <a:off x="5369733" y="1138"/>
        <a:ext cx="2238672" cy="1343203"/>
      </dsp:txXfrm>
    </dsp:sp>
    <dsp:sp modelId="{A17BDA82-E124-48BB-9EAD-6AB63ADB09C4}">
      <dsp:nvSpPr>
        <dsp:cNvPr id="0" name=""/>
        <dsp:cNvSpPr/>
      </dsp:nvSpPr>
      <dsp:spPr>
        <a:xfrm>
          <a:off x="7832273" y="1138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Ineffective Governance</a:t>
          </a:r>
          <a:endParaRPr lang="en-US" sz="2600" kern="1200"/>
        </a:p>
      </dsp:txBody>
      <dsp:txXfrm>
        <a:off x="7832273" y="1138"/>
        <a:ext cx="2238672" cy="1343203"/>
      </dsp:txXfrm>
    </dsp:sp>
    <dsp:sp modelId="{55E8BF8D-436F-418D-AA5C-F0C258189F57}">
      <dsp:nvSpPr>
        <dsp:cNvPr id="0" name=""/>
        <dsp:cNvSpPr/>
      </dsp:nvSpPr>
      <dsp:spPr>
        <a:xfrm>
          <a:off x="444653" y="1568209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Strategic Drift</a:t>
          </a:r>
          <a:endParaRPr lang="en-US" sz="2600" kern="1200"/>
        </a:p>
      </dsp:txBody>
      <dsp:txXfrm>
        <a:off x="444653" y="1568209"/>
        <a:ext cx="2238672" cy="1343203"/>
      </dsp:txXfrm>
    </dsp:sp>
    <dsp:sp modelId="{6A43CFE8-7D48-4CA6-B08F-2EBCC2B8F449}">
      <dsp:nvSpPr>
        <dsp:cNvPr id="0" name=""/>
        <dsp:cNvSpPr/>
      </dsp:nvSpPr>
      <dsp:spPr>
        <a:xfrm>
          <a:off x="2907193" y="1568209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Decreased Board Effectiveness</a:t>
          </a:r>
          <a:endParaRPr lang="en-US" sz="2600" kern="1200"/>
        </a:p>
      </dsp:txBody>
      <dsp:txXfrm>
        <a:off x="2907193" y="1568209"/>
        <a:ext cx="2238672" cy="1343203"/>
      </dsp:txXfrm>
    </dsp:sp>
    <dsp:sp modelId="{7F8DC4EE-387E-4FC9-9D51-A529722B55CC}">
      <dsp:nvSpPr>
        <dsp:cNvPr id="0" name=""/>
        <dsp:cNvSpPr/>
      </dsp:nvSpPr>
      <dsp:spPr>
        <a:xfrm>
          <a:off x="5369733" y="1568209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Conflict of Interest</a:t>
          </a:r>
          <a:endParaRPr lang="en-US" sz="2600" kern="1200"/>
        </a:p>
      </dsp:txBody>
      <dsp:txXfrm>
        <a:off x="5369733" y="1568209"/>
        <a:ext cx="2238672" cy="1343203"/>
      </dsp:txXfrm>
    </dsp:sp>
    <dsp:sp modelId="{9BEC58D5-C9F5-4165-AFE1-FB0E64C2494D}">
      <dsp:nvSpPr>
        <dsp:cNvPr id="0" name=""/>
        <dsp:cNvSpPr/>
      </dsp:nvSpPr>
      <dsp:spPr>
        <a:xfrm>
          <a:off x="7832273" y="1568209"/>
          <a:ext cx="2238672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Regulatory Scrutiny</a:t>
          </a:r>
          <a:endParaRPr lang="en-US" sz="2600" kern="1200"/>
        </a:p>
      </dsp:txBody>
      <dsp:txXfrm>
        <a:off x="7832273" y="1568209"/>
        <a:ext cx="2238672" cy="1343203"/>
      </dsp:txXfrm>
    </dsp:sp>
    <dsp:sp modelId="{ECBFDBDE-4526-4D03-A9B4-82D6BD7AEA99}">
      <dsp:nvSpPr>
        <dsp:cNvPr id="0" name=""/>
        <dsp:cNvSpPr/>
      </dsp:nvSpPr>
      <dsp:spPr>
        <a:xfrm>
          <a:off x="3502859" y="3087784"/>
          <a:ext cx="3509880" cy="1343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Failure to Achieve Mission</a:t>
          </a:r>
          <a:endParaRPr lang="en-US" sz="2600" kern="1200" dirty="0"/>
        </a:p>
      </dsp:txBody>
      <dsp:txXfrm>
        <a:off x="3502859" y="3087784"/>
        <a:ext cx="3509880" cy="13432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3B1E-BB52-43EC-B776-0510B9B7CFA3}">
      <dsp:nvSpPr>
        <dsp:cNvPr id="0" name=""/>
        <dsp:cNvSpPr/>
      </dsp:nvSpPr>
      <dsp:spPr>
        <a:xfrm>
          <a:off x="140851" y="602987"/>
          <a:ext cx="5169059" cy="5169059"/>
        </a:xfrm>
        <a:prstGeom prst="circularArrow">
          <a:avLst>
            <a:gd name="adj1" fmla="val 5544"/>
            <a:gd name="adj2" fmla="val 330680"/>
            <a:gd name="adj3" fmla="val 14965893"/>
            <a:gd name="adj4" fmla="val 16696329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0933C-5D42-476B-82A3-A05991EF3080}">
      <dsp:nvSpPr>
        <dsp:cNvPr id="0" name=""/>
        <dsp:cNvSpPr/>
      </dsp:nvSpPr>
      <dsp:spPr>
        <a:xfrm>
          <a:off x="2182434" y="688806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VISIONARY LEADERSHIP</a:t>
          </a:r>
          <a:endParaRPr lang="en-US" sz="900" kern="1200"/>
        </a:p>
      </dsp:txBody>
      <dsp:txXfrm>
        <a:off x="2208938" y="715310"/>
        <a:ext cx="1032886" cy="489939"/>
      </dsp:txXfrm>
    </dsp:sp>
    <dsp:sp modelId="{2626E156-E263-448E-AA6D-25A80CF6D0F3}">
      <dsp:nvSpPr>
        <dsp:cNvPr id="0" name=""/>
        <dsp:cNvSpPr/>
      </dsp:nvSpPr>
      <dsp:spPr>
        <a:xfrm>
          <a:off x="3374163" y="1038729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STRONG COMMUNICATION SKILLS	</a:t>
          </a:r>
          <a:endParaRPr lang="en-US" sz="900" kern="1200" dirty="0"/>
        </a:p>
      </dsp:txBody>
      <dsp:txXfrm>
        <a:off x="3400667" y="1065233"/>
        <a:ext cx="1032886" cy="489939"/>
      </dsp:txXfrm>
    </dsp:sp>
    <dsp:sp modelId="{B1B2E10F-35B1-48C9-A022-7488BBF99F2F}">
      <dsp:nvSpPr>
        <dsp:cNvPr id="0" name=""/>
        <dsp:cNvSpPr/>
      </dsp:nvSpPr>
      <dsp:spPr>
        <a:xfrm>
          <a:off x="4187527" y="1977400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FINANCIAL ACUMEN</a:t>
          </a:r>
          <a:endParaRPr lang="en-US" sz="900" kern="1200"/>
        </a:p>
      </dsp:txBody>
      <dsp:txXfrm>
        <a:off x="4214031" y="2003904"/>
        <a:ext cx="1032886" cy="489939"/>
      </dsp:txXfrm>
    </dsp:sp>
    <dsp:sp modelId="{BD802285-31F8-4E77-8E8C-80A9DF904A89}">
      <dsp:nvSpPr>
        <dsp:cNvPr id="0" name=""/>
        <dsp:cNvSpPr/>
      </dsp:nvSpPr>
      <dsp:spPr>
        <a:xfrm>
          <a:off x="4364287" y="3206799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ADAPTABILITY AND PROBLEM-SOLVING</a:t>
          </a:r>
          <a:endParaRPr lang="en-US" sz="900" kern="1200"/>
        </a:p>
      </dsp:txBody>
      <dsp:txXfrm>
        <a:off x="4390791" y="3233303"/>
        <a:ext cx="1032886" cy="489939"/>
      </dsp:txXfrm>
    </dsp:sp>
    <dsp:sp modelId="{12F44DB3-4BB7-402D-8A47-BC471833EED5}">
      <dsp:nvSpPr>
        <dsp:cNvPr id="0" name=""/>
        <dsp:cNvSpPr/>
      </dsp:nvSpPr>
      <dsp:spPr>
        <a:xfrm>
          <a:off x="3848325" y="4336598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OPERATIONAL EXCELLENCE</a:t>
          </a:r>
          <a:endParaRPr lang="en-US" sz="900" kern="1200"/>
        </a:p>
      </dsp:txBody>
      <dsp:txXfrm>
        <a:off x="3874829" y="4363102"/>
        <a:ext cx="1032886" cy="489939"/>
      </dsp:txXfrm>
    </dsp:sp>
    <dsp:sp modelId="{4903EAEE-4D68-4C65-B8E8-087EA957B91E}">
      <dsp:nvSpPr>
        <dsp:cNvPr id="0" name=""/>
        <dsp:cNvSpPr/>
      </dsp:nvSpPr>
      <dsp:spPr>
        <a:xfrm>
          <a:off x="2803454" y="5008096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ETHICAL INTEGRITY</a:t>
          </a:r>
          <a:endParaRPr lang="en-US" sz="900" kern="1200"/>
        </a:p>
      </dsp:txBody>
      <dsp:txXfrm>
        <a:off x="2829958" y="5034600"/>
        <a:ext cx="1032886" cy="489939"/>
      </dsp:txXfrm>
    </dsp:sp>
    <dsp:sp modelId="{B2A53016-B4A8-4472-BCF9-20C0288C187A}">
      <dsp:nvSpPr>
        <dsp:cNvPr id="0" name=""/>
        <dsp:cNvSpPr/>
      </dsp:nvSpPr>
      <dsp:spPr>
        <a:xfrm>
          <a:off x="1561414" y="5008096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RELATIONSHIP BUILDING</a:t>
          </a:r>
          <a:endParaRPr lang="en-US" sz="900" kern="1200"/>
        </a:p>
      </dsp:txBody>
      <dsp:txXfrm>
        <a:off x="1587918" y="5034600"/>
        <a:ext cx="1032886" cy="489939"/>
      </dsp:txXfrm>
    </dsp:sp>
    <dsp:sp modelId="{651EEF18-9316-4786-878D-5C1BC3C62027}">
      <dsp:nvSpPr>
        <dsp:cNvPr id="0" name=""/>
        <dsp:cNvSpPr/>
      </dsp:nvSpPr>
      <dsp:spPr>
        <a:xfrm>
          <a:off x="516543" y="4336598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BOARD RELATIONS</a:t>
          </a:r>
          <a:endParaRPr lang="en-US" sz="900" kern="1200"/>
        </a:p>
      </dsp:txBody>
      <dsp:txXfrm>
        <a:off x="543047" y="4363102"/>
        <a:ext cx="1032886" cy="489939"/>
      </dsp:txXfrm>
    </dsp:sp>
    <dsp:sp modelId="{F09B8D5B-39F6-4EAA-89AA-295A942D4BFD}">
      <dsp:nvSpPr>
        <dsp:cNvPr id="0" name=""/>
        <dsp:cNvSpPr/>
      </dsp:nvSpPr>
      <dsp:spPr>
        <a:xfrm>
          <a:off x="580" y="3206799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PASSION AND COMMITMENT</a:t>
          </a:r>
          <a:endParaRPr lang="en-US" sz="900" kern="1200"/>
        </a:p>
      </dsp:txBody>
      <dsp:txXfrm>
        <a:off x="27084" y="3233303"/>
        <a:ext cx="1032886" cy="489939"/>
      </dsp:txXfrm>
    </dsp:sp>
    <dsp:sp modelId="{A2EA0E50-08DF-4C26-83C3-A843BD7995D3}">
      <dsp:nvSpPr>
        <dsp:cNvPr id="0" name=""/>
        <dsp:cNvSpPr/>
      </dsp:nvSpPr>
      <dsp:spPr>
        <a:xfrm>
          <a:off x="177341" y="1977400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CULTURAL COMPETENCY</a:t>
          </a:r>
          <a:endParaRPr lang="en-US" sz="900" kern="1200"/>
        </a:p>
      </dsp:txBody>
      <dsp:txXfrm>
        <a:off x="203845" y="2003904"/>
        <a:ext cx="1032886" cy="489939"/>
      </dsp:txXfrm>
    </dsp:sp>
    <dsp:sp modelId="{10908D75-F4B3-4064-A786-04BEA35F8A05}">
      <dsp:nvSpPr>
        <dsp:cNvPr id="0" name=""/>
        <dsp:cNvSpPr/>
      </dsp:nvSpPr>
      <dsp:spPr>
        <a:xfrm>
          <a:off x="990705" y="1038729"/>
          <a:ext cx="1085894" cy="5429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GLOBAL PERSPECTIVE</a:t>
          </a:r>
          <a:endParaRPr lang="en-US" sz="900" kern="1200"/>
        </a:p>
      </dsp:txBody>
      <dsp:txXfrm>
        <a:off x="1017209" y="1065233"/>
        <a:ext cx="1032886" cy="489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49280527-AA66-46DC-A4E5-D098F5BA461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5700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638F731F-AFE4-47D6-92FC-57E9048F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1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48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11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C58636A-9CF1-D4ED-9E7F-3233B10A7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1817E10-4105-DD21-763F-58969D550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3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2084A79-A770-0B7F-99F3-6D425E25E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93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8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E0ACA1-7E5E-9E92-2EED-7D9887A6E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48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16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F76D4431-19F9-5A9A-429D-44536F337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15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17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84C64F92-9663-DC13-DFC0-4EA4A8704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50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11AC649-BA33-525F-BD7C-078071253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07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3061B51-D13B-4E40-320A-3E773B1D7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6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0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6FC33D-B43D-EF4E-5B42-08D031D41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00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21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0CDF77EB-A643-51B0-0CDA-FBC6B7654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3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55700"/>
            <a:ext cx="5541963" cy="31178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22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A7478EAE-FE00-A7F6-2428-2444645C9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88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C2EFE0B-CE25-5163-DC1F-5DD4693D5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7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AAFA29-7BF7-0035-0703-1C5CE7F33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12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484" y="4447153"/>
            <a:ext cx="5563870" cy="3877499"/>
          </a:xfrm>
        </p:spPr>
        <p:txBody>
          <a:bodyPr/>
          <a:lstStyle/>
          <a:p>
            <a:endParaRPr lang="en-US" kern="100" dirty="0">
              <a:solidFill>
                <a:srgbClr val="000000"/>
              </a:solidFill>
              <a:latin typeface="Aptos Light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en-US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1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4895" y="4447153"/>
            <a:ext cx="5563870" cy="36385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4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57A19288-4053-03F7-0003-6FE68634C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D9FCBFD-2680-049E-44AB-4D2FD4CD3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A0E8FA1-2844-E79D-2E2C-D67384FEF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2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5950" y="269875"/>
            <a:ext cx="5541963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484" y="4447153"/>
            <a:ext cx="5563870" cy="42724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0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8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7C36B2CD-4054-6FFF-2F88-3B53D346C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0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F731F-AFE4-47D6-92FC-57E9048FB334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4D22001-7692-D893-AFD4-338734118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5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0DBE-CC4A-EF78-743D-5FCC8EDAB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7A878-FAD0-2C46-4BA6-E1CBBBE5C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0C5A-98D4-C1E6-850C-B4A5C685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080DF-B7FC-82D2-16DF-7BD7FC77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FF911-C603-2692-3A82-59C4A164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6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C65B-3B73-0A3A-1204-A37435DB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1840E-1CBF-1E60-5700-FC2128FBB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B9CC8-68B2-D4AB-59D9-01EEA4DC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F9868-CDC4-F66D-031F-7F490644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028E0-AC75-5611-B763-9733A090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0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C0777-9A06-A939-55B4-39B7872FD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1D3E-46BE-985A-E83F-B6DF2117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6EE53-6167-8B18-5C6F-4A0D86A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E48D9-0F76-949B-FD88-C691A14C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04151-796F-DCA7-D85E-ABF8A2F2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9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766-8AC1-895D-BBA4-A267DC88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1243-6D5B-0EA5-0EE1-F25E67777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2F53-DC95-393A-FB4C-35E6B04AC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3A7B3-7138-083A-B78F-B659E3AA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1E576-90F4-2DEE-3C14-2F28496A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8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FFE6-2A8C-B2EE-510F-9740E482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2D2EA-FDE6-6A4E-C0F8-498219EA6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6D2D5-3A7C-454D-0A65-D160D803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35E1A-20B6-24E5-3018-3AF2996E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B301C-9FAF-9011-C7A8-B74742A4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9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8CE3-77EF-03FD-D944-6A421862F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A05FF-46EB-C609-BAE9-CD968DD6E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79AC1-3278-A868-FEAB-6B9790A40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E9DFE-A974-35E4-46C6-8A590CCD1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4912B-ECCC-FE55-C3BE-B51B5D45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6049E-D42D-BBD3-E5C2-97EB5F40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2CAC-B40A-A2DC-99DE-C4687DF7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9A5D-2106-8533-1636-5DDEAB8D1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B3BA-6560-E326-37FE-6499197FC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1D6B1-B981-6447-5F42-D5FC031D2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4F18F-1B66-EC3A-1E5D-1DA4C112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7A968-9A32-68FC-ABC3-75A01549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2083A-FC86-3720-4B1A-764FB947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CDA1E-C4E9-3746-F988-C34B1ACB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4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2DA5-8676-BE3C-4620-A69B3463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0E55C-E318-0980-89F2-C6BEDA8A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D57E4-C554-AA21-A3EC-BC8244C1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AD36E-642A-A683-26AA-CFCD68B8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4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08598-BC92-577D-2197-65E79F0C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F0C72-02D9-0695-FF8C-BEBBDC6F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62CF6-8E2F-B0FC-FFBE-20B3AE53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0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2D1-F08C-87F6-BF4F-E31A1927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AE0F-C0CE-71F2-DB3C-86E2BCEB9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EE74E-8528-4E53-02D0-780B10C92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4927A-F2D9-EDAE-3282-D76A7736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97796-C4E9-BA4A-93DB-93AA0581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41003-F0BC-50D2-2B3A-04641F1E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B552-BF22-D7AA-5420-15CCFE8A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46619-0850-6039-E393-658269685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BE4E8-9109-3344-1511-149D9DCEA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EB51D-30B3-580F-7D29-E966E6037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1B3D8-7283-4AA2-433D-E9C95719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14A73-17B6-AFA6-69CA-CE841504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4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5A0292-2B71-14EF-9B1B-6192CF08C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327E5-772D-6038-4CE8-050A5DA5A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EDD4-1C46-FE12-22B7-A18C089D0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078C-192F-4DCD-BA32-C85CEC7BA64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B8764-FE95-C8DF-191B-88389D1B3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B706D-13F8-8065-6B3B-45779685B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5DA5C-D3B1-4286-A0F6-146919FF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dfreephotos.com/other-photos/rooms/meeting-room.jpg.php" TargetMode="Externa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90808-99F2-3F7F-2DFE-9C3ED662D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065" y="2009422"/>
            <a:ext cx="10114844" cy="1575957"/>
          </a:xfrm>
        </p:spPr>
        <p:txBody>
          <a:bodyPr anchor="ctr">
            <a:noAutofit/>
          </a:bodyPr>
          <a:lstStyle/>
          <a:p>
            <a:r>
              <a:rPr lang="en-US" sz="4800" b="1" dirty="0">
                <a:latin typeface="Aptos Light" panose="020B0004020202020204" pitchFamily="34" charset="0"/>
              </a:rPr>
              <a:t>Best Practices for Retirement Boards</a:t>
            </a:r>
          </a:p>
        </p:txBody>
      </p:sp>
      <p:pic>
        <p:nvPicPr>
          <p:cNvPr id="4" name="Picture 3" descr="A logo with blue dots&#10;&#10;Description automatically generated">
            <a:extLst>
              <a:ext uri="{FF2B5EF4-FFF2-40B4-BE49-F238E27FC236}">
                <a16:creationId xmlns:a16="http://schemas.microsoft.com/office/drawing/2014/main" id="{CC5122FD-5996-4D28-81C5-32C3CDAE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261" y="5624365"/>
            <a:ext cx="1445296" cy="102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62026-5A23-DB7B-BF46-AD5A473FBC62}"/>
              </a:ext>
            </a:extLst>
          </p:cNvPr>
          <p:cNvSpPr txBox="1"/>
          <p:nvPr/>
        </p:nvSpPr>
        <p:spPr>
          <a:xfrm>
            <a:off x="2833509" y="4549422"/>
            <a:ext cx="652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Doreen Brasseaux</a:t>
            </a:r>
          </a:p>
          <a:p>
            <a:pPr algn="ctr"/>
            <a:r>
              <a:rPr lang="en-US" sz="3600" dirty="0"/>
              <a:t>Beverly Haydel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609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with blue dots&#10;&#10;Description automatically generated">
            <a:extLst>
              <a:ext uri="{FF2B5EF4-FFF2-40B4-BE49-F238E27FC236}">
                <a16:creationId xmlns:a16="http://schemas.microsoft.com/office/drawing/2014/main" id="{63021C2C-FE99-3E84-08EF-22B0D5641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A7DA4-FC71-CE0A-94D1-451C0E18C3B3}"/>
              </a:ext>
            </a:extLst>
          </p:cNvPr>
          <p:cNvSpPr txBox="1"/>
          <p:nvPr/>
        </p:nvSpPr>
        <p:spPr>
          <a:xfrm>
            <a:off x="1488438" y="3927088"/>
            <a:ext cx="9215120" cy="60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What constitutes </a:t>
            </a:r>
            <a:r>
              <a:rPr lang="en-US" sz="3200" b="1" i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breach</a:t>
            </a:r>
            <a:r>
              <a:rPr lang="en-US" sz="32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fiduciary duty?</a:t>
            </a:r>
          </a:p>
        </p:txBody>
      </p:sp>
      <p:pic>
        <p:nvPicPr>
          <p:cNvPr id="19" name="Picture 18" descr="Documents and tablet on desk">
            <a:extLst>
              <a:ext uri="{FF2B5EF4-FFF2-40B4-BE49-F238E27FC236}">
                <a16:creationId xmlns:a16="http://schemas.microsoft.com/office/drawing/2014/main" id="{4BE4567D-AF0F-FB6B-7F16-7B15873A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1590741"/>
            <a:ext cx="12191996" cy="52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2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with blue dots&#10;&#10;Description automatically generated">
            <a:extLst>
              <a:ext uri="{FF2B5EF4-FFF2-40B4-BE49-F238E27FC236}">
                <a16:creationId xmlns:a16="http://schemas.microsoft.com/office/drawing/2014/main" id="{A4C91F44-CB4B-866F-17E1-1B1875D0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graphicFrame>
        <p:nvGraphicFramePr>
          <p:cNvPr id="18" name="TextBox 6">
            <a:extLst>
              <a:ext uri="{FF2B5EF4-FFF2-40B4-BE49-F238E27FC236}">
                <a16:creationId xmlns:a16="http://schemas.microsoft.com/office/drawing/2014/main" id="{1341E699-4D99-E836-BC72-7549045A0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804998"/>
              </p:ext>
            </p:extLst>
          </p:nvPr>
        </p:nvGraphicFramePr>
        <p:xfrm>
          <a:off x="327378" y="1682045"/>
          <a:ext cx="11244507" cy="4623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250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with blue dots&#10;&#10;Description automatically generated">
            <a:extLst>
              <a:ext uri="{FF2B5EF4-FFF2-40B4-BE49-F238E27FC236}">
                <a16:creationId xmlns:a16="http://schemas.microsoft.com/office/drawing/2014/main" id="{A4C91F44-CB4B-866F-17E1-1B1875D0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646E6-C53E-CC19-FA08-393EBA2A864B}"/>
              </a:ext>
            </a:extLst>
          </p:cNvPr>
          <p:cNvSpPr txBox="1"/>
          <p:nvPr/>
        </p:nvSpPr>
        <p:spPr>
          <a:xfrm>
            <a:off x="4482230" y="3247235"/>
            <a:ext cx="672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ptos Light" panose="020B0004020202020204" pitchFamily="34" charset="0"/>
              </a:rPr>
              <a:t>MANAGEMENT FUNCTIONS</a:t>
            </a:r>
          </a:p>
        </p:txBody>
      </p:sp>
      <p:pic>
        <p:nvPicPr>
          <p:cNvPr id="4" name="Graphic 3" descr="Check List">
            <a:extLst>
              <a:ext uri="{FF2B5EF4-FFF2-40B4-BE49-F238E27FC236}">
                <a16:creationId xmlns:a16="http://schemas.microsoft.com/office/drawing/2014/main" id="{F14A4EC6-7BE8-F9FE-D469-6917EF5C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57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with blue dots&#10;&#10;Description automatically generated">
            <a:extLst>
              <a:ext uri="{FF2B5EF4-FFF2-40B4-BE49-F238E27FC236}">
                <a16:creationId xmlns:a16="http://schemas.microsoft.com/office/drawing/2014/main" id="{A4C91F44-CB4B-866F-17E1-1B1875D0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graphicFrame>
        <p:nvGraphicFramePr>
          <p:cNvPr id="2" name="TextBox 4">
            <a:extLst>
              <a:ext uri="{FF2B5EF4-FFF2-40B4-BE49-F238E27FC236}">
                <a16:creationId xmlns:a16="http://schemas.microsoft.com/office/drawing/2014/main" id="{891AA890-73BB-E079-E6D1-04ED2FA1ED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500201"/>
              </p:ext>
            </p:extLst>
          </p:nvPr>
        </p:nvGraphicFramePr>
        <p:xfrm>
          <a:off x="530578" y="1716352"/>
          <a:ext cx="9302045" cy="4946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2475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with blue dots&#10;&#10;Description automatically generated">
            <a:extLst>
              <a:ext uri="{FF2B5EF4-FFF2-40B4-BE49-F238E27FC236}">
                <a16:creationId xmlns:a16="http://schemas.microsoft.com/office/drawing/2014/main" id="{63021C2C-FE99-3E84-08EF-22B0D5641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A7DA4-FC71-CE0A-94D1-451C0E18C3B3}"/>
              </a:ext>
            </a:extLst>
          </p:cNvPr>
          <p:cNvSpPr txBox="1"/>
          <p:nvPr/>
        </p:nvSpPr>
        <p:spPr>
          <a:xfrm>
            <a:off x="1488438" y="3927088"/>
            <a:ext cx="9215120" cy="60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What does GOOD governance look like?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E4567D-AF0F-FB6B-7F16-7B15873A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1280" y="1297172"/>
            <a:ext cx="12110719" cy="5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vernance: Evolution and basics">
            <a:extLst>
              <a:ext uri="{FF2B5EF4-FFF2-40B4-BE49-F238E27FC236}">
                <a16:creationId xmlns:a16="http://schemas.microsoft.com/office/drawing/2014/main" id="{B1B62509-9A21-1726-EDFD-1D4AEB13C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914"/>
          <a:stretch/>
        </p:blipFill>
        <p:spPr bwMode="auto">
          <a:xfrm>
            <a:off x="2284313" y="0"/>
            <a:ext cx="7114860" cy="6443442"/>
          </a:xfrm>
          <a:prstGeom prst="rect">
            <a:avLst/>
          </a:prstGeom>
          <a:noFill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F57846-ABCC-A8BF-82C4-E379E6BD1632}"/>
              </a:ext>
            </a:extLst>
          </p:cNvPr>
          <p:cNvSpPr txBox="1"/>
          <p:nvPr/>
        </p:nvSpPr>
        <p:spPr>
          <a:xfrm>
            <a:off x="313324" y="6456646"/>
            <a:ext cx="3434180" cy="199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Source:  The Wharton School, UPENN</a:t>
            </a:r>
          </a:p>
        </p:txBody>
      </p:sp>
      <p:pic>
        <p:nvPicPr>
          <p:cNvPr id="3" name="Picture 2" descr="A logo with blue dots&#10;&#10;Description automatically generated">
            <a:extLst>
              <a:ext uri="{FF2B5EF4-FFF2-40B4-BE49-F238E27FC236}">
                <a16:creationId xmlns:a16="http://schemas.microsoft.com/office/drawing/2014/main" id="{9B189A36-733B-83FB-A864-7A9B3A287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8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3F0CF-489A-0A79-2CF3-F3B86DF53646}"/>
              </a:ext>
            </a:extLst>
          </p:cNvPr>
          <p:cNvSpPr txBox="1"/>
          <p:nvPr/>
        </p:nvSpPr>
        <p:spPr>
          <a:xfrm>
            <a:off x="135463" y="3885053"/>
            <a:ext cx="753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badi Extra Light" panose="020B0204020104020204" pitchFamily="34" charset="0"/>
              </a:rPr>
              <a:t>WHEN HAVE I CROSSED THE CENTER LINE?</a:t>
            </a:r>
          </a:p>
        </p:txBody>
      </p:sp>
      <p:pic>
        <p:nvPicPr>
          <p:cNvPr id="3" name="Picture 2" descr="Clouds over a road">
            <a:extLst>
              <a:ext uri="{FF2B5EF4-FFF2-40B4-BE49-F238E27FC236}">
                <a16:creationId xmlns:a16="http://schemas.microsoft.com/office/drawing/2014/main" id="{253C7A55-5364-35D6-B09B-48C44783A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r="23995" b="-1"/>
          <a:stretch/>
        </p:blipFill>
        <p:spPr>
          <a:xfrm>
            <a:off x="7530693" y="1496882"/>
            <a:ext cx="4661307" cy="536111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2403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CAE6E-4168-4A0B-88D5-F029312A2C1B}"/>
              </a:ext>
            </a:extLst>
          </p:cNvPr>
          <p:cNvSpPr txBox="1"/>
          <p:nvPr/>
        </p:nvSpPr>
        <p:spPr>
          <a:xfrm>
            <a:off x="363656" y="1858956"/>
            <a:ext cx="115235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effectLst/>
                <a:latin typeface="Abadi Extra Light" panose="020B0204020104020204" pitchFamily="34" charset="0"/>
                <a:ea typeface="Aptos" panose="020B0004020202020204" pitchFamily="34" charset="0"/>
              </a:rPr>
              <a:t>Interfering with the authority of the Executive Director to manage the day-to-day operations</a:t>
            </a:r>
          </a:p>
          <a:p>
            <a:endParaRPr lang="en-US" sz="2400">
              <a:effectLst/>
              <a:latin typeface="Abadi Extra Light" panose="020B0204020104020204" pitchFamily="34" charset="0"/>
              <a:ea typeface="Aptos" panose="020B0004020202020204" pitchFamily="34" charset="0"/>
            </a:endParaRPr>
          </a:p>
          <a:p>
            <a:r>
              <a:rPr lang="en-US" sz="2400">
                <a:effectLst/>
                <a:latin typeface="Abadi Extra Light" panose="020B0204020104020204" pitchFamily="34" charset="0"/>
                <a:ea typeface="Aptos" panose="020B0004020202020204" pitchFamily="34" charset="0"/>
              </a:rPr>
              <a:t>Working around Executive Director directly with staff unless an established practice is involved such as committee chairs communication with staff assigned to a committee</a:t>
            </a:r>
          </a:p>
          <a:p>
            <a:endParaRPr lang="en-US" sz="2400">
              <a:latin typeface="Abadi Extra Light" panose="020B0204020104020204" pitchFamily="34" charset="0"/>
            </a:endParaRPr>
          </a:p>
          <a:p>
            <a:r>
              <a:rPr lang="en-US" sz="2400" kern="10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Trying to get a preferred candidate hired by LASERS</a:t>
            </a:r>
            <a:endParaRPr lang="en-US" sz="2400" kern="100"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kern="100">
              <a:effectLst/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Trying to direct a contract to a preferred vendor</a:t>
            </a:r>
            <a:endParaRPr lang="en-US" sz="2400" kern="100"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kern="100">
              <a:effectLst/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Contacting media for off- or on-the-record to voice opinions about actions of the board or legislation impacting public retirement laws and policies</a:t>
            </a:r>
            <a:endParaRPr lang="en-US" sz="2400" kern="100"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kern="100">
              <a:effectLst/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Undermining majority board votes</a:t>
            </a:r>
            <a:endParaRPr lang="en-US" sz="2400" kern="100" dirty="0">
              <a:effectLst/>
              <a:latin typeface="Abadi Extra Light" panose="020B02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4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8" name="TextBox 1">
            <a:extLst>
              <a:ext uri="{FF2B5EF4-FFF2-40B4-BE49-F238E27FC236}">
                <a16:creationId xmlns:a16="http://schemas.microsoft.com/office/drawing/2014/main" id="{19D514CE-5D10-9E8B-A48D-E4F0B45D7F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27529"/>
              </p:ext>
            </p:extLst>
          </p:nvPr>
        </p:nvGraphicFramePr>
        <p:xfrm>
          <a:off x="632085" y="1670755"/>
          <a:ext cx="10927829" cy="506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592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8" name="TextBox 1">
            <a:extLst>
              <a:ext uri="{FF2B5EF4-FFF2-40B4-BE49-F238E27FC236}">
                <a16:creationId xmlns:a16="http://schemas.microsoft.com/office/drawing/2014/main" id="{19D514CE-5D10-9E8B-A48D-E4F0B45D7F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293240"/>
              </p:ext>
            </p:extLst>
          </p:nvPr>
        </p:nvGraphicFramePr>
        <p:xfrm>
          <a:off x="632085" y="1575955"/>
          <a:ext cx="10927829" cy="509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86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90808-99F2-3F7F-2DFE-9C3ED662D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7024" y="3040912"/>
            <a:ext cx="8122918" cy="2163468"/>
          </a:xfrm>
        </p:spPr>
        <p:txBody>
          <a:bodyPr anchor="ctr">
            <a:noAutofit/>
          </a:bodyPr>
          <a:lstStyle/>
          <a:p>
            <a:endParaRPr lang="en-US" sz="3600" b="1" dirty="0">
              <a:latin typeface="Aptos Light" panose="020B0004020202020204" pitchFamily="34" charset="0"/>
            </a:endParaRPr>
          </a:p>
          <a:p>
            <a:endParaRPr lang="en-US" sz="3600" b="1" dirty="0">
              <a:latin typeface="Aptos Light" panose="020B0004020202020204" pitchFamily="34" charset="0"/>
            </a:endParaRPr>
          </a:p>
          <a:p>
            <a:endParaRPr lang="en-US" sz="3600" b="1" dirty="0">
              <a:latin typeface="Aptos Light" panose="020B0004020202020204" pitchFamily="34" charset="0"/>
            </a:endParaRPr>
          </a:p>
          <a:p>
            <a:endParaRPr lang="en-US" sz="3600" b="1" dirty="0">
              <a:latin typeface="Aptos Light" panose="020B0004020202020204" pitchFamily="34" charset="0"/>
            </a:endParaRPr>
          </a:p>
          <a:p>
            <a:endParaRPr lang="en-US" sz="3600" b="1" dirty="0">
              <a:latin typeface="Aptos Light" panose="020B0004020202020204" pitchFamily="34" charset="0"/>
            </a:endParaRPr>
          </a:p>
        </p:txBody>
      </p:sp>
      <p:pic>
        <p:nvPicPr>
          <p:cNvPr id="4" name="Picture 3" descr="A logo with blue dots&#10;&#10;Description automatically generated">
            <a:extLst>
              <a:ext uri="{FF2B5EF4-FFF2-40B4-BE49-F238E27FC236}">
                <a16:creationId xmlns:a16="http://schemas.microsoft.com/office/drawing/2014/main" id="{CC5122FD-5996-4D28-81C5-32C3CDAE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261" y="5624365"/>
            <a:ext cx="1445296" cy="1026160"/>
          </a:xfrm>
          <a:prstGeom prst="rect">
            <a:avLst/>
          </a:prstGeom>
        </p:spPr>
      </p:pic>
      <p:graphicFrame>
        <p:nvGraphicFramePr>
          <p:cNvPr id="1037" name="TextBox 7">
            <a:extLst>
              <a:ext uri="{FF2B5EF4-FFF2-40B4-BE49-F238E27FC236}">
                <a16:creationId xmlns:a16="http://schemas.microsoft.com/office/drawing/2014/main" id="{5ECA46BE-3246-1271-15A3-0E4016F51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63685"/>
              </p:ext>
            </p:extLst>
          </p:nvPr>
        </p:nvGraphicFramePr>
        <p:xfrm>
          <a:off x="889590" y="1741988"/>
          <a:ext cx="9335386" cy="527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339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extBox 1">
            <a:extLst>
              <a:ext uri="{FF2B5EF4-FFF2-40B4-BE49-F238E27FC236}">
                <a16:creationId xmlns:a16="http://schemas.microsoft.com/office/drawing/2014/main" id="{96145961-5F84-86FC-F289-3AEC162B9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095116"/>
              </p:ext>
            </p:extLst>
          </p:nvPr>
        </p:nvGraphicFramePr>
        <p:xfrm>
          <a:off x="838198" y="2045356"/>
          <a:ext cx="10515600" cy="447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6060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A236A-1036-3C5C-42B2-9903E7AFEA79}"/>
              </a:ext>
            </a:extLst>
          </p:cNvPr>
          <p:cNvSpPr txBox="1"/>
          <p:nvPr/>
        </p:nvSpPr>
        <p:spPr>
          <a:xfrm>
            <a:off x="1807533" y="3577856"/>
            <a:ext cx="857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ptos Light" panose="020B0004020202020204" pitchFamily="34" charset="0"/>
              </a:rPr>
              <a:t>CHARACTERISTICS OF AN EFFECTIVE BOARD CHAIR</a:t>
            </a:r>
          </a:p>
        </p:txBody>
      </p:sp>
      <p:pic>
        <p:nvPicPr>
          <p:cNvPr id="13" name="Picture 12" descr="Gavel resting on block">
            <a:extLst>
              <a:ext uri="{FF2B5EF4-FFF2-40B4-BE49-F238E27FC236}">
                <a16:creationId xmlns:a16="http://schemas.microsoft.com/office/drawing/2014/main" id="{8E8D8373-AEC8-771E-A3CB-B4EA42570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590741"/>
            <a:ext cx="12191996" cy="52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90C9C-20BF-D734-F52E-497A6D4D8DB8}"/>
              </a:ext>
            </a:extLst>
          </p:cNvPr>
          <p:cNvSpPr txBox="1"/>
          <p:nvPr/>
        </p:nvSpPr>
        <p:spPr>
          <a:xfrm>
            <a:off x="5600708" y="1882217"/>
            <a:ext cx="6378221" cy="469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 Leadership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Effective Communication</a:t>
            </a:r>
            <a:endParaRPr lang="en-US" sz="2400" b="1" dirty="0"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Strategic Vision</a:t>
            </a:r>
            <a:endParaRPr lang="en-US" sz="24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Collaboration and Team Building</a:t>
            </a:r>
          </a:p>
          <a:p>
            <a:pPr algn="ctr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Ethical Integrity</a:t>
            </a:r>
            <a:endParaRPr lang="en-US" sz="24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US" sz="22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Supportive Relationship with the Executive Director</a:t>
            </a:r>
            <a:endParaRPr lang="en-US" sz="22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Facilitation Skills</a:t>
            </a:r>
            <a:endParaRPr lang="en-US" sz="24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the Organization</a:t>
            </a:r>
            <a:endParaRPr lang="en-US" sz="2400" b="1" dirty="0"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Knowledge of Governance</a:t>
            </a:r>
            <a:endParaRPr lang="en-US" sz="24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Adaptability and Problem-Solving</a:t>
            </a:r>
            <a:endParaRPr lang="en-US" sz="2400" b="1" dirty="0"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Diversity and Inclusion</a:t>
            </a:r>
          </a:p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Hands-on top of each other">
            <a:extLst>
              <a:ext uri="{FF2B5EF4-FFF2-40B4-BE49-F238E27FC236}">
                <a16:creationId xmlns:a16="http://schemas.microsoft.com/office/drawing/2014/main" id="{2979505F-20C5-87EE-DEFB-527E2012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05" r="9206" b="1"/>
          <a:stretch/>
        </p:blipFill>
        <p:spPr>
          <a:xfrm>
            <a:off x="459350" y="1590741"/>
            <a:ext cx="4682008" cy="52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0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2A2D5-8A52-0D5F-3663-7CBC7F832206}"/>
              </a:ext>
            </a:extLst>
          </p:cNvPr>
          <p:cNvSpPr txBox="1"/>
          <p:nvPr/>
        </p:nvSpPr>
        <p:spPr>
          <a:xfrm>
            <a:off x="1270590" y="2555803"/>
            <a:ext cx="965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ptos Light" panose="020B0004020202020204" pitchFamily="34" charset="0"/>
              </a:rPr>
              <a:t>CHARACTERISTICS OF AN EFFECTIVE EXECUTIVE DIRECTOR</a:t>
            </a:r>
          </a:p>
        </p:txBody>
      </p:sp>
      <p:pic>
        <p:nvPicPr>
          <p:cNvPr id="4" name="Picture 3" descr="Red toy person in front of two lines of white figures">
            <a:extLst>
              <a:ext uri="{FF2B5EF4-FFF2-40B4-BE49-F238E27FC236}">
                <a16:creationId xmlns:a16="http://schemas.microsoft.com/office/drawing/2014/main" id="{9A93EE8D-EEF4-3F5C-4ACB-88A72BAA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8" y="1776382"/>
            <a:ext cx="9877776" cy="533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91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extBox 5">
            <a:extLst>
              <a:ext uri="{FF2B5EF4-FFF2-40B4-BE49-F238E27FC236}">
                <a16:creationId xmlns:a16="http://schemas.microsoft.com/office/drawing/2014/main" id="{E1076CCD-ABBE-0C93-9330-0F2948C81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37704"/>
              </p:ext>
            </p:extLst>
          </p:nvPr>
        </p:nvGraphicFramePr>
        <p:xfrm>
          <a:off x="2970749" y="309075"/>
          <a:ext cx="5450763" cy="62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3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90C9C-20BF-D734-F52E-497A6D4D8DB8}"/>
              </a:ext>
            </a:extLst>
          </p:cNvPr>
          <p:cNvSpPr txBox="1"/>
          <p:nvPr/>
        </p:nvSpPr>
        <p:spPr>
          <a:xfrm>
            <a:off x="529853" y="3348007"/>
            <a:ext cx="11132289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600" b="1" kern="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TAKE AWAY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BD9452AF-E70A-E091-03E1-379003EA9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9174" y="1412358"/>
            <a:ext cx="5898598" cy="58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7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logo with blue dots&#10;&#10;Description automatically generated">
            <a:extLst>
              <a:ext uri="{FF2B5EF4-FFF2-40B4-BE49-F238E27FC236}">
                <a16:creationId xmlns:a16="http://schemas.microsoft.com/office/drawing/2014/main" id="{83C028E4-9783-547E-5B02-F358A688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F0327B-CFED-F902-8AB7-BEF61D6F6EAD}"/>
              </a:ext>
            </a:extLst>
          </p:cNvPr>
          <p:cNvSpPr txBox="1"/>
          <p:nvPr/>
        </p:nvSpPr>
        <p:spPr>
          <a:xfrm>
            <a:off x="4784651" y="3359251"/>
            <a:ext cx="5880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ptos Light" panose="020B0004020202020204" pitchFamily="34" charset="0"/>
                <a:ea typeface="Aptos" panose="020B0004020202020204" pitchFamily="34" charset="0"/>
              </a:rPr>
              <a:t>THIS IS MY LANE</a:t>
            </a:r>
            <a:endParaRPr lang="en-US" sz="3200" b="1" dirty="0">
              <a:effectLst/>
              <a:latin typeface="Aptos Light" panose="020B0004020202020204" pitchFamily="34" charset="0"/>
              <a:ea typeface="Aptos" panose="020B0004020202020204" pitchFamily="34" charset="0"/>
            </a:endParaRPr>
          </a:p>
          <a:p>
            <a:pPr algn="ctr"/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11" name="Picture 10" descr="Underwater empty swimming pool">
            <a:extLst>
              <a:ext uri="{FF2B5EF4-FFF2-40B4-BE49-F238E27FC236}">
                <a16:creationId xmlns:a16="http://schemas.microsoft.com/office/drawing/2014/main" id="{0147AA6A-E988-12B3-9FF5-41F5DCC91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" y="2685083"/>
            <a:ext cx="4320119" cy="2879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9FD3A8-0D1C-4104-736A-0E91A4C01EBD}"/>
              </a:ext>
            </a:extLst>
          </p:cNvPr>
          <p:cNvSpPr txBox="1"/>
          <p:nvPr/>
        </p:nvSpPr>
        <p:spPr>
          <a:xfrm>
            <a:off x="3959929" y="4076655"/>
            <a:ext cx="7854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  <a:ea typeface="Aptos" panose="020B0004020202020204" pitchFamily="34" charset="0"/>
              </a:rPr>
              <a:t>The difference between governance </a:t>
            </a:r>
          </a:p>
          <a:p>
            <a:pPr algn="ctr"/>
            <a:r>
              <a:rPr lang="en-US" sz="3200" dirty="0">
                <a:latin typeface="Aptos Light" panose="020B0004020202020204" pitchFamily="34" charset="0"/>
                <a:ea typeface="Aptos" panose="020B0004020202020204" pitchFamily="34" charset="0"/>
              </a:rPr>
              <a:t>and management</a:t>
            </a:r>
            <a:endParaRPr lang="en-US" sz="3200" dirty="0">
              <a:effectLst/>
              <a:latin typeface="Aptos Light" panose="020B000402020202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9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17B95-A8D5-0F80-D215-0620174B8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12290"/>
              </p:ext>
            </p:extLst>
          </p:nvPr>
        </p:nvGraphicFramePr>
        <p:xfrm>
          <a:off x="701748" y="2207901"/>
          <a:ext cx="10568764" cy="4533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4382">
                  <a:extLst>
                    <a:ext uri="{9D8B030D-6E8A-4147-A177-3AD203B41FA5}">
                      <a16:colId xmlns:a16="http://schemas.microsoft.com/office/drawing/2014/main" val="3787696895"/>
                    </a:ext>
                  </a:extLst>
                </a:gridCol>
                <a:gridCol w="5284382">
                  <a:extLst>
                    <a:ext uri="{9D8B030D-6E8A-4147-A177-3AD203B41FA5}">
                      <a16:colId xmlns:a16="http://schemas.microsoft.com/office/drawing/2014/main" val="3790728066"/>
                    </a:ext>
                  </a:extLst>
                </a:gridCol>
              </a:tblGrid>
              <a:tr h="391230">
                <a:tc gridSpan="2"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 Light" panose="020B0004020202020204" pitchFamily="34" charset="0"/>
                        </a:rPr>
                        <a:t>Meaning</a:t>
                      </a:r>
                      <a:endParaRPr lang="en-US" sz="18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284572"/>
                  </a:ext>
                </a:extLst>
              </a:tr>
              <a:tr h="637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Developing the policy and strategies of an organization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Looking after the routine operations of the organization to ensure they are consistent with the organizational mission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067964"/>
                  </a:ext>
                </a:extLst>
              </a:tr>
              <a:tr h="3912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 Light" panose="020B0004020202020204" pitchFamily="34" charset="0"/>
                        </a:rPr>
                        <a:t>Obligation</a:t>
                      </a:r>
                      <a:endParaRPr lang="en-US" sz="18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547524"/>
                  </a:ext>
                </a:extLst>
              </a:tr>
              <a:tr h="533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Governing the organization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Managing the organization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908537"/>
                  </a:ext>
                </a:extLst>
              </a:tr>
              <a:tr h="3912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 Light" panose="020B0004020202020204" pitchFamily="34" charset="0"/>
                        </a:rPr>
                        <a:t>Related To</a:t>
                      </a:r>
                      <a:endParaRPr lang="en-US" sz="18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576340"/>
                  </a:ext>
                </a:extLst>
              </a:tr>
              <a:tr h="5847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Vision of the organization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Making decisions to ensure the policies determined by the governing body are followed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5290631"/>
                  </a:ext>
                </a:extLst>
              </a:tr>
              <a:tr h="3912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 Light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Orientation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891009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Strategy and vision-oriented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Task-oriented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2418167"/>
                  </a:ext>
                </a:extLst>
              </a:tr>
              <a:tr h="3912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 Light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Responsible Party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39646"/>
                  </a:ext>
                </a:extLst>
              </a:tr>
              <a:tr h="373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Board of directors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ptos Light" panose="020B0004020202020204" pitchFamily="34" charset="0"/>
                        </a:rPr>
                        <a:t>Executives and managers</a:t>
                      </a:r>
                      <a:endParaRPr lang="en-US" sz="1600" kern="100" dirty="0">
                        <a:effectLst/>
                        <a:latin typeface="Aptos Light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85397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9F85EC8-7A01-0F29-5623-0AF08D975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598" y="1717199"/>
            <a:ext cx="96346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27063" marR="0" lvl="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Governance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		   VS		   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badi Extra Light" panose="020B0204020104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Management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badi Extra Light" panose="020B02040201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9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with blue dots&#10;&#10;Description automatically generated">
            <a:extLst>
              <a:ext uri="{FF2B5EF4-FFF2-40B4-BE49-F238E27FC236}">
                <a16:creationId xmlns:a16="http://schemas.microsoft.com/office/drawing/2014/main" id="{A4C91F44-CB4B-866F-17E1-1B1875D0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646E6-C53E-CC19-FA08-393EBA2A864B}"/>
              </a:ext>
            </a:extLst>
          </p:cNvPr>
          <p:cNvSpPr txBox="1"/>
          <p:nvPr/>
        </p:nvSpPr>
        <p:spPr>
          <a:xfrm>
            <a:off x="4482230" y="3239869"/>
            <a:ext cx="672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ptos Light" panose="020B0004020202020204" pitchFamily="34" charset="0"/>
              </a:rPr>
              <a:t>GOVERNANCE FUNCTIONS</a:t>
            </a:r>
          </a:p>
        </p:txBody>
      </p:sp>
      <p:pic>
        <p:nvPicPr>
          <p:cNvPr id="4" name="Graphic 3" descr="Check List">
            <a:extLst>
              <a:ext uri="{FF2B5EF4-FFF2-40B4-BE49-F238E27FC236}">
                <a16:creationId xmlns:a16="http://schemas.microsoft.com/office/drawing/2014/main" id="{F14A4EC6-7BE8-F9FE-D469-6917EF5C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71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blue dots&#10;&#10;Description automatically generated">
            <a:extLst>
              <a:ext uri="{FF2B5EF4-FFF2-40B4-BE49-F238E27FC236}">
                <a16:creationId xmlns:a16="http://schemas.microsoft.com/office/drawing/2014/main" id="{3A1C8BEC-E9CE-7C9A-01F6-68431B39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65D18-DBB0-381B-8315-E1451EEF95D7}"/>
              </a:ext>
            </a:extLst>
          </p:cNvPr>
          <p:cNvSpPr txBox="1"/>
          <p:nvPr/>
        </p:nvSpPr>
        <p:spPr>
          <a:xfrm>
            <a:off x="459350" y="1804652"/>
            <a:ext cx="111794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</a:rPr>
              <a:t>Providing financial oversight and transparency</a:t>
            </a: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</a:rPr>
              <a:t>Selecting and evaluating leadership</a:t>
            </a: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0" spc="5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</a:rPr>
              <a:t>Participating in </a:t>
            </a:r>
            <a:r>
              <a:rPr lang="en-US" sz="3200" kern="0" spc="50" dirty="0">
                <a:solidFill>
                  <a:srgbClr val="000000"/>
                </a:solidFill>
                <a:latin typeface="Aptos Light" panose="020B00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3200" kern="0" spc="5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</a:rPr>
              <a:t>trategic </a:t>
            </a:r>
            <a:r>
              <a:rPr lang="en-US" sz="3200" kern="0" spc="50" dirty="0">
                <a:solidFill>
                  <a:srgbClr val="000000"/>
                </a:solidFill>
                <a:latin typeface="Aptos Light" panose="020B00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3200" kern="0" spc="5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Times New Roman" panose="02020603050405020304" pitchFamily="18" charset="0"/>
              </a:rPr>
              <a:t>lanning </a:t>
            </a: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Offering insights and advice on key issues and their best fixes</a:t>
            </a:r>
            <a:endParaRPr lang="en-US" sz="32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Recognizing, identifying and managing risks and crisis in a strategic manner</a:t>
            </a:r>
            <a:endParaRPr lang="en-US" sz="3200" kern="100" dirty="0"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rgbClr val="000000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Ensuring compliance with the government regulations </a:t>
            </a:r>
          </a:p>
          <a:p>
            <a:pPr marL="4048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kern="100" dirty="0">
                <a:solidFill>
                  <a:srgbClr val="000000"/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 fiduciary duty</a:t>
            </a:r>
            <a:endParaRPr lang="en-US" sz="3200" kern="100" dirty="0">
              <a:solidFill>
                <a:srgbClr val="000000"/>
              </a:solidFill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kern="100" dirty="0">
              <a:solidFill>
                <a:srgbClr val="000000"/>
              </a:solidFill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kern="100" dirty="0">
              <a:solidFill>
                <a:srgbClr val="000000"/>
              </a:solidFill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67566E-2D0C-BF04-76C4-FF8FF3CE0897}"/>
              </a:ext>
            </a:extLst>
          </p:cNvPr>
          <p:cNvSpPr txBox="1">
            <a:spLocks/>
          </p:cNvSpPr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with blue dots&#10;&#10;Description automatically generated">
            <a:extLst>
              <a:ext uri="{FF2B5EF4-FFF2-40B4-BE49-F238E27FC236}">
                <a16:creationId xmlns:a16="http://schemas.microsoft.com/office/drawing/2014/main" id="{09B13BDC-21D1-B817-3ABE-F40C3E4E1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B26645-C4EA-476D-D56E-AA8B0BDAAFCD}"/>
              </a:ext>
            </a:extLst>
          </p:cNvPr>
          <p:cNvSpPr txBox="1"/>
          <p:nvPr/>
        </p:nvSpPr>
        <p:spPr>
          <a:xfrm>
            <a:off x="1428553" y="3927088"/>
            <a:ext cx="9794240" cy="60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WHAT FIDUCIARY DUTY IS AND WHAT IT ISN’T</a:t>
            </a:r>
          </a:p>
        </p:txBody>
      </p:sp>
      <p:pic>
        <p:nvPicPr>
          <p:cNvPr id="15" name="Picture 14" descr="Conference room">
            <a:extLst>
              <a:ext uri="{FF2B5EF4-FFF2-40B4-BE49-F238E27FC236}">
                <a16:creationId xmlns:a16="http://schemas.microsoft.com/office/drawing/2014/main" id="{7C960816-77F1-01EA-ACFC-897BE521C1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90741"/>
            <a:ext cx="12192003" cy="5267259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9446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blue dots&#10;&#10;Description automatically generated">
            <a:extLst>
              <a:ext uri="{FF2B5EF4-FFF2-40B4-BE49-F238E27FC236}">
                <a16:creationId xmlns:a16="http://schemas.microsoft.com/office/drawing/2014/main" id="{9B189A36-733B-83FB-A864-7A9B3A287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graphicFrame>
        <p:nvGraphicFramePr>
          <p:cNvPr id="20" name="TextBox 4">
            <a:extLst>
              <a:ext uri="{FF2B5EF4-FFF2-40B4-BE49-F238E27FC236}">
                <a16:creationId xmlns:a16="http://schemas.microsoft.com/office/drawing/2014/main" id="{C8668800-4244-BAD5-7CB1-E540924B3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078442"/>
              </p:ext>
            </p:extLst>
          </p:nvPr>
        </p:nvGraphicFramePr>
        <p:xfrm>
          <a:off x="609600" y="1633073"/>
          <a:ext cx="10972800" cy="4995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203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blue dots&#10;&#10;Description automatically generated">
            <a:extLst>
              <a:ext uri="{FF2B5EF4-FFF2-40B4-BE49-F238E27FC236}">
                <a16:creationId xmlns:a16="http://schemas.microsoft.com/office/drawing/2014/main" id="{445105A3-6DC1-DEB4-1337-5A2ED3397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5831840"/>
            <a:ext cx="1445296" cy="1026160"/>
          </a:xfrm>
          <a:prstGeom prst="rect">
            <a:avLst/>
          </a:prstGeom>
        </p:spPr>
      </p:pic>
      <p:graphicFrame>
        <p:nvGraphicFramePr>
          <p:cNvPr id="3" name="TextBox 4">
            <a:extLst>
              <a:ext uri="{FF2B5EF4-FFF2-40B4-BE49-F238E27FC236}">
                <a16:creationId xmlns:a16="http://schemas.microsoft.com/office/drawing/2014/main" id="{EA0D0891-15AF-40FF-7A69-BECD15885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151253"/>
              </p:ext>
            </p:extLst>
          </p:nvPr>
        </p:nvGraphicFramePr>
        <p:xfrm>
          <a:off x="848756" y="1974179"/>
          <a:ext cx="10732911" cy="4370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5805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9522</TotalTime>
  <Words>848</Words>
  <Application>Microsoft Office PowerPoint</Application>
  <PresentationFormat>Widescreen</PresentationFormat>
  <Paragraphs>149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Abadi Extra Light</vt:lpstr>
      <vt:lpstr>Aptos</vt:lpstr>
      <vt:lpstr>Aptos Light</vt:lpstr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Doreen Brasseaux</dc:creator>
  <cp:lastModifiedBy>Lauren Cotten</cp:lastModifiedBy>
  <cp:revision>8</cp:revision>
  <cp:lastPrinted>2024-08-22T22:09:29Z</cp:lastPrinted>
  <dcterms:created xsi:type="dcterms:W3CDTF">2023-11-01T20:24:51Z</dcterms:created>
  <dcterms:modified xsi:type="dcterms:W3CDTF">2024-09-05T16:42:35Z</dcterms:modified>
</cp:coreProperties>
</file>